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65" r:id="rId4"/>
    <p:sldId id="266" r:id="rId5"/>
    <p:sldId id="259" r:id="rId6"/>
    <p:sldId id="267" r:id="rId7"/>
    <p:sldId id="268" r:id="rId8"/>
    <p:sldId id="260" r:id="rId9"/>
    <p:sldId id="261" r:id="rId10"/>
    <p:sldId id="269" r:id="rId11"/>
    <p:sldId id="275" r:id="rId12"/>
    <p:sldId id="276" r:id="rId13"/>
    <p:sldId id="277" r:id="rId14"/>
    <p:sldId id="264" r:id="rId15"/>
    <p:sldId id="278" r:id="rId16"/>
  </p:sldIdLst>
  <p:sldSz cx="9144000" cy="6858000" type="screen4x3"/>
  <p:notesSz cx="6858000" cy="99472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CCFF"/>
    <a:srgbClr val="FFFF66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Styl pośredni 3 — Ak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 autoAdjust="0"/>
    <p:restoredTop sz="94600" autoAdjust="0"/>
  </p:normalViewPr>
  <p:slideViewPr>
    <p:cSldViewPr>
      <p:cViewPr>
        <p:scale>
          <a:sx n="70" d="100"/>
          <a:sy n="70" d="100"/>
        </p:scale>
        <p:origin x="-504" y="-2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726"/>
    </p:cViewPr>
  </p:sorterViewPr>
  <p:notesViewPr>
    <p:cSldViewPr>
      <p:cViewPr varScale="1">
        <p:scale>
          <a:sx n="62" d="100"/>
          <a:sy n="62" d="100"/>
        </p:scale>
        <p:origin x="-1714" y="-106"/>
      </p:cViewPr>
      <p:guideLst>
        <p:guide orient="horz" pos="3134"/>
        <p:guide pos="216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80CD637-702E-46FD-A37E-14499E623B64}" type="doc">
      <dgm:prSet loTypeId="urn:microsoft.com/office/officeart/2005/8/layout/hierarchy1" loCatId="hierarchy" qsTypeId="urn:microsoft.com/office/officeart/2005/8/quickstyle/simple2" qsCatId="simple" csTypeId="urn:microsoft.com/office/officeart/2005/8/colors/accent6_2" csCatId="accent6" phldr="1"/>
      <dgm:spPr/>
      <dgm:t>
        <a:bodyPr/>
        <a:lstStyle/>
        <a:p>
          <a:endParaRPr lang="pl-PL"/>
        </a:p>
      </dgm:t>
    </dgm:pt>
    <dgm:pt modelId="{123F8F24-1A17-4F89-9B3C-1BC1944B96D5}">
      <dgm:prSet phldrT="[Tekst]" custT="1"/>
      <dgm:spPr>
        <a:gradFill flip="none" rotWithShape="0">
          <a:gsLst>
            <a:gs pos="0">
              <a:srgbClr val="00CCFF">
                <a:tint val="66000"/>
                <a:satMod val="160000"/>
              </a:srgbClr>
            </a:gs>
            <a:gs pos="50000">
              <a:srgbClr val="00CCFF">
                <a:tint val="44500"/>
                <a:satMod val="160000"/>
              </a:srgbClr>
            </a:gs>
            <a:gs pos="100000">
              <a:srgbClr val="00CCFF">
                <a:tint val="23500"/>
                <a:satMod val="160000"/>
              </a:srgbClr>
            </a:gs>
          </a:gsLst>
          <a:lin ang="13500000" scaled="1"/>
          <a:tileRect/>
        </a:gradFill>
      </dgm:spPr>
      <dgm:t>
        <a:bodyPr/>
        <a:lstStyle/>
        <a:p>
          <a:r>
            <a:rPr lang="pl-PL" sz="1800" b="1" dirty="0" smtClean="0"/>
            <a:t>seminarium inicjujące</a:t>
          </a:r>
          <a:endParaRPr lang="pl-PL" sz="1800" b="1" dirty="0"/>
        </a:p>
      </dgm:t>
    </dgm:pt>
    <dgm:pt modelId="{2540AE35-00BB-4DF2-91A4-4A3DAA1D8D28}" type="parTrans" cxnId="{769E7EA9-6FF0-46C8-A9E7-A5983F3A4FF6}">
      <dgm:prSet/>
      <dgm:spPr/>
      <dgm:t>
        <a:bodyPr/>
        <a:lstStyle/>
        <a:p>
          <a:endParaRPr lang="pl-PL"/>
        </a:p>
      </dgm:t>
    </dgm:pt>
    <dgm:pt modelId="{80FB283E-C1E1-42B5-AFE4-D778C13A8498}" type="sibTrans" cxnId="{769E7EA9-6FF0-46C8-A9E7-A5983F3A4FF6}">
      <dgm:prSet/>
      <dgm:spPr/>
      <dgm:t>
        <a:bodyPr/>
        <a:lstStyle/>
        <a:p>
          <a:endParaRPr lang="pl-PL"/>
        </a:p>
      </dgm:t>
    </dgm:pt>
    <dgm:pt modelId="{00CB0F11-22D2-49D3-8ADE-4E5C1B9F3319}">
      <dgm:prSet phldrT="[Tekst]"/>
      <dgm:spPr>
        <a:gradFill flip="none" rotWithShape="0">
          <a:gsLst>
            <a:gs pos="0">
              <a:schemeClr val="tx2">
                <a:lumMod val="60000"/>
                <a:lumOff val="40000"/>
                <a:tint val="66000"/>
                <a:satMod val="160000"/>
              </a:schemeClr>
            </a:gs>
            <a:gs pos="50000">
              <a:schemeClr val="tx2">
                <a:lumMod val="60000"/>
                <a:lumOff val="40000"/>
                <a:tint val="44500"/>
                <a:satMod val="160000"/>
              </a:schemeClr>
            </a:gs>
            <a:gs pos="100000">
              <a:schemeClr val="tx2">
                <a:lumMod val="60000"/>
                <a:lumOff val="40000"/>
                <a:tint val="23500"/>
                <a:satMod val="160000"/>
              </a:schemeClr>
            </a:gs>
          </a:gsLst>
          <a:path path="circle">
            <a:fillToRect l="50000" t="50000" r="50000" b="50000"/>
          </a:path>
          <a:tileRect/>
        </a:gradFill>
      </dgm:spPr>
      <dgm:t>
        <a:bodyPr/>
        <a:lstStyle/>
        <a:p>
          <a:r>
            <a:rPr lang="pl-PL" dirty="0" smtClean="0"/>
            <a:t>program szkolenia liderów</a:t>
          </a:r>
          <a:endParaRPr lang="pl-PL" dirty="0"/>
        </a:p>
      </dgm:t>
    </dgm:pt>
    <dgm:pt modelId="{66DBC1A2-ED6A-4019-9D37-AE0A54D55AD3}" type="parTrans" cxnId="{9A4E661E-7645-4207-B54B-25985CF6D887}">
      <dgm:prSet/>
      <dgm:spPr/>
      <dgm:t>
        <a:bodyPr/>
        <a:lstStyle/>
        <a:p>
          <a:endParaRPr lang="pl-PL"/>
        </a:p>
      </dgm:t>
    </dgm:pt>
    <dgm:pt modelId="{8E77A7D6-095F-43C5-94EC-CA751393D1B7}" type="sibTrans" cxnId="{9A4E661E-7645-4207-B54B-25985CF6D887}">
      <dgm:prSet/>
      <dgm:spPr/>
      <dgm:t>
        <a:bodyPr/>
        <a:lstStyle/>
        <a:p>
          <a:endParaRPr lang="pl-PL"/>
        </a:p>
      </dgm:t>
    </dgm:pt>
    <dgm:pt modelId="{A61FC662-5733-463C-8AC0-20D2782D9DF9}">
      <dgm:prSet phldrT="[Tekst]"/>
      <dgm:spPr>
        <a:gradFill flip="none" rotWithShape="0">
          <a:gsLst>
            <a:gs pos="0">
              <a:schemeClr val="tx2">
                <a:lumMod val="60000"/>
                <a:lumOff val="40000"/>
                <a:tint val="66000"/>
                <a:satMod val="160000"/>
              </a:schemeClr>
            </a:gs>
            <a:gs pos="50000">
              <a:schemeClr val="tx2">
                <a:lumMod val="60000"/>
                <a:lumOff val="40000"/>
                <a:tint val="44500"/>
                <a:satMod val="160000"/>
              </a:schemeClr>
            </a:gs>
            <a:gs pos="100000">
              <a:schemeClr val="tx2">
                <a:lumMod val="60000"/>
                <a:lumOff val="40000"/>
                <a:tint val="23500"/>
                <a:satMod val="160000"/>
              </a:schemeClr>
            </a:gs>
          </a:gsLst>
          <a:path path="circle">
            <a:fillToRect l="50000" t="50000" r="50000" b="50000"/>
          </a:path>
          <a:tileRect/>
        </a:gradFill>
      </dgm:spPr>
      <dgm:t>
        <a:bodyPr/>
        <a:lstStyle/>
        <a:p>
          <a:r>
            <a:rPr lang="pl-PL" dirty="0" smtClean="0"/>
            <a:t>rekrutacja liderów</a:t>
          </a:r>
          <a:endParaRPr lang="pl-PL" dirty="0"/>
        </a:p>
      </dgm:t>
    </dgm:pt>
    <dgm:pt modelId="{59FF49C9-9FE1-4B02-9DBD-A31E6A212F53}" type="parTrans" cxnId="{5644EE47-61E9-422B-849A-BEBEF72985B1}">
      <dgm:prSet/>
      <dgm:spPr/>
      <dgm:t>
        <a:bodyPr/>
        <a:lstStyle/>
        <a:p>
          <a:endParaRPr lang="pl-PL"/>
        </a:p>
      </dgm:t>
    </dgm:pt>
    <dgm:pt modelId="{D8C53E49-E8B4-497D-947F-A0721C354E15}" type="sibTrans" cxnId="{5644EE47-61E9-422B-849A-BEBEF72985B1}">
      <dgm:prSet/>
      <dgm:spPr/>
      <dgm:t>
        <a:bodyPr/>
        <a:lstStyle/>
        <a:p>
          <a:endParaRPr lang="pl-PL"/>
        </a:p>
      </dgm:t>
    </dgm:pt>
    <dgm:pt modelId="{F6C0A452-3A82-4ED4-AE8C-54D86C7D37ED}">
      <dgm:prSet phldrT="[Tekst]"/>
      <dgm:spPr>
        <a:gradFill flip="none" rotWithShape="0">
          <a:gsLst>
            <a:gs pos="0">
              <a:srgbClr val="92D050">
                <a:tint val="66000"/>
                <a:satMod val="160000"/>
              </a:srgbClr>
            </a:gs>
            <a:gs pos="50000">
              <a:srgbClr val="92D050">
                <a:tint val="44500"/>
                <a:satMod val="160000"/>
              </a:srgbClr>
            </a:gs>
            <a:gs pos="100000">
              <a:srgbClr val="92D050">
                <a:tint val="23500"/>
                <a:satMod val="160000"/>
              </a:srgbClr>
            </a:gs>
          </a:gsLst>
          <a:lin ang="13500000" scaled="1"/>
          <a:tileRect/>
        </a:gradFill>
      </dgm:spPr>
      <dgm:t>
        <a:bodyPr/>
        <a:lstStyle/>
        <a:p>
          <a:r>
            <a:rPr lang="pl-PL" dirty="0" smtClean="0"/>
            <a:t>ramowy program grup samopomocowych</a:t>
          </a:r>
          <a:endParaRPr lang="pl-PL" dirty="0"/>
        </a:p>
      </dgm:t>
    </dgm:pt>
    <dgm:pt modelId="{AF46727C-9EE5-4A25-AB9F-BE3C12575804}" type="parTrans" cxnId="{D4104287-01EB-4CF1-9F6E-A076D7786C27}">
      <dgm:prSet/>
      <dgm:spPr/>
      <dgm:t>
        <a:bodyPr/>
        <a:lstStyle/>
        <a:p>
          <a:endParaRPr lang="pl-PL"/>
        </a:p>
      </dgm:t>
    </dgm:pt>
    <dgm:pt modelId="{9EAF9C5D-2A4C-45E2-865E-28D2C9CF9826}" type="sibTrans" cxnId="{D4104287-01EB-4CF1-9F6E-A076D7786C27}">
      <dgm:prSet/>
      <dgm:spPr/>
      <dgm:t>
        <a:bodyPr/>
        <a:lstStyle/>
        <a:p>
          <a:endParaRPr lang="pl-PL"/>
        </a:p>
      </dgm:t>
    </dgm:pt>
    <dgm:pt modelId="{2AEB789F-8D50-472F-8935-E6D21F51A408}">
      <dgm:prSet phldrT="[Tekst]"/>
      <dgm:spPr>
        <a:gradFill flip="none" rotWithShape="0">
          <a:gsLst>
            <a:gs pos="0">
              <a:srgbClr val="92D050">
                <a:tint val="66000"/>
                <a:satMod val="160000"/>
              </a:srgbClr>
            </a:gs>
            <a:gs pos="50000">
              <a:srgbClr val="92D050">
                <a:tint val="44500"/>
                <a:satMod val="160000"/>
              </a:srgbClr>
            </a:gs>
            <a:gs pos="100000">
              <a:srgbClr val="92D050">
                <a:tint val="23500"/>
                <a:satMod val="160000"/>
              </a:srgbClr>
            </a:gs>
          </a:gsLst>
          <a:lin ang="13500000" scaled="1"/>
          <a:tileRect/>
        </a:gradFill>
      </dgm:spPr>
      <dgm:t>
        <a:bodyPr/>
        <a:lstStyle/>
        <a:p>
          <a:r>
            <a:rPr lang="pl-PL" dirty="0" smtClean="0"/>
            <a:t>rekrutacja dysfunkcjonalnych seniorów </a:t>
          </a:r>
          <a:endParaRPr lang="pl-PL" dirty="0"/>
        </a:p>
      </dgm:t>
    </dgm:pt>
    <dgm:pt modelId="{A671F81C-2A5C-43CB-B574-B9A06063FC9C}" type="parTrans" cxnId="{AC95D9E8-7695-4951-BCC7-C789C9AAE6C6}">
      <dgm:prSet/>
      <dgm:spPr/>
      <dgm:t>
        <a:bodyPr/>
        <a:lstStyle/>
        <a:p>
          <a:endParaRPr lang="pl-PL"/>
        </a:p>
      </dgm:t>
    </dgm:pt>
    <dgm:pt modelId="{88318159-BD06-4A81-8F59-D7F8B346557A}" type="sibTrans" cxnId="{AC95D9E8-7695-4951-BCC7-C789C9AAE6C6}">
      <dgm:prSet/>
      <dgm:spPr/>
      <dgm:t>
        <a:bodyPr/>
        <a:lstStyle/>
        <a:p>
          <a:endParaRPr lang="pl-PL"/>
        </a:p>
      </dgm:t>
    </dgm:pt>
    <dgm:pt modelId="{5E4B58B0-CFD3-44E5-A7AA-CB10519FE2CE}">
      <dgm:prSet/>
      <dgm:spPr>
        <a:gradFill flip="none" rotWithShape="0">
          <a:gsLst>
            <a:gs pos="0">
              <a:schemeClr val="tx2">
                <a:lumMod val="60000"/>
                <a:lumOff val="40000"/>
                <a:tint val="66000"/>
                <a:satMod val="160000"/>
              </a:schemeClr>
            </a:gs>
            <a:gs pos="50000">
              <a:schemeClr val="tx2">
                <a:lumMod val="60000"/>
                <a:lumOff val="40000"/>
                <a:tint val="44500"/>
                <a:satMod val="160000"/>
              </a:schemeClr>
            </a:gs>
            <a:gs pos="100000">
              <a:schemeClr val="tx2">
                <a:lumMod val="60000"/>
                <a:lumOff val="40000"/>
                <a:tint val="23500"/>
                <a:satMod val="160000"/>
              </a:schemeClr>
            </a:gs>
          </a:gsLst>
          <a:path path="circle">
            <a:fillToRect l="50000" t="50000" r="50000" b="50000"/>
          </a:path>
          <a:tileRect/>
        </a:gradFill>
      </dgm:spPr>
      <dgm:t>
        <a:bodyPr/>
        <a:lstStyle/>
        <a:p>
          <a:r>
            <a:rPr lang="pl-PL" dirty="0" smtClean="0"/>
            <a:t>szkolenie liderów</a:t>
          </a:r>
          <a:endParaRPr lang="pl-PL" dirty="0"/>
        </a:p>
      </dgm:t>
    </dgm:pt>
    <dgm:pt modelId="{FA350782-A87A-4549-A358-C78EE170A344}" type="parTrans" cxnId="{6F960635-61FF-4BAF-9194-DBE1DB805441}">
      <dgm:prSet/>
      <dgm:spPr/>
      <dgm:t>
        <a:bodyPr/>
        <a:lstStyle/>
        <a:p>
          <a:endParaRPr lang="pl-PL"/>
        </a:p>
      </dgm:t>
    </dgm:pt>
    <dgm:pt modelId="{F5C65E62-6895-459E-B694-127860331511}" type="sibTrans" cxnId="{6F960635-61FF-4BAF-9194-DBE1DB805441}">
      <dgm:prSet/>
      <dgm:spPr/>
      <dgm:t>
        <a:bodyPr/>
        <a:lstStyle/>
        <a:p>
          <a:endParaRPr lang="pl-PL"/>
        </a:p>
      </dgm:t>
    </dgm:pt>
    <dgm:pt modelId="{9E615E87-EC43-45F0-A371-8618C19541EA}">
      <dgm:prSet/>
      <dgm:spPr>
        <a:gradFill flip="none" rotWithShape="0">
          <a:gsLst>
            <a:gs pos="0">
              <a:schemeClr val="tx2">
                <a:lumMod val="60000"/>
                <a:lumOff val="40000"/>
                <a:tint val="66000"/>
                <a:satMod val="160000"/>
              </a:schemeClr>
            </a:gs>
            <a:gs pos="50000">
              <a:schemeClr val="tx2">
                <a:lumMod val="60000"/>
                <a:lumOff val="40000"/>
                <a:tint val="44500"/>
                <a:satMod val="160000"/>
              </a:schemeClr>
            </a:gs>
            <a:gs pos="100000">
              <a:schemeClr val="tx2">
                <a:lumMod val="60000"/>
                <a:lumOff val="40000"/>
                <a:tint val="23500"/>
                <a:satMod val="160000"/>
              </a:schemeClr>
            </a:gs>
          </a:gsLst>
          <a:path path="circle">
            <a:fillToRect l="50000" t="50000" r="50000" b="50000"/>
          </a:path>
          <a:tileRect/>
        </a:gradFill>
      </dgm:spPr>
      <dgm:t>
        <a:bodyPr/>
        <a:lstStyle/>
        <a:p>
          <a:r>
            <a:rPr lang="pl-PL" dirty="0" smtClean="0"/>
            <a:t>ewaluacja szkolenia</a:t>
          </a:r>
          <a:endParaRPr lang="pl-PL" dirty="0"/>
        </a:p>
      </dgm:t>
    </dgm:pt>
    <dgm:pt modelId="{EB3B43D1-ACEF-49E8-BC19-B082FA427D91}" type="parTrans" cxnId="{515C67BA-CA7B-4D5F-8747-BD22D3315184}">
      <dgm:prSet/>
      <dgm:spPr/>
      <dgm:t>
        <a:bodyPr/>
        <a:lstStyle/>
        <a:p>
          <a:endParaRPr lang="pl-PL"/>
        </a:p>
      </dgm:t>
    </dgm:pt>
    <dgm:pt modelId="{FCE5F1E1-D527-45C2-8C0D-B3FF6249EAAD}" type="sibTrans" cxnId="{515C67BA-CA7B-4D5F-8747-BD22D3315184}">
      <dgm:prSet/>
      <dgm:spPr/>
      <dgm:t>
        <a:bodyPr/>
        <a:lstStyle/>
        <a:p>
          <a:endParaRPr lang="pl-PL"/>
        </a:p>
      </dgm:t>
    </dgm:pt>
    <dgm:pt modelId="{7B57D466-C727-46BB-BB49-174328B537C7}">
      <dgm:prSet/>
      <dgm:spPr>
        <a:gradFill flip="none" rotWithShape="0">
          <a:gsLst>
            <a:gs pos="0">
              <a:srgbClr val="92D050">
                <a:tint val="66000"/>
                <a:satMod val="160000"/>
              </a:srgbClr>
            </a:gs>
            <a:gs pos="50000">
              <a:srgbClr val="92D050">
                <a:tint val="44500"/>
                <a:satMod val="160000"/>
              </a:srgbClr>
            </a:gs>
            <a:gs pos="100000">
              <a:srgbClr val="92D050">
                <a:tint val="23500"/>
                <a:satMod val="160000"/>
              </a:srgbClr>
            </a:gs>
          </a:gsLst>
          <a:lin ang="13500000" scaled="1"/>
          <a:tileRect/>
        </a:gradFill>
      </dgm:spPr>
      <dgm:t>
        <a:bodyPr/>
        <a:lstStyle/>
        <a:p>
          <a:r>
            <a:rPr lang="pl-PL" dirty="0" smtClean="0"/>
            <a:t>przeprowadzenie 12 spotkań</a:t>
          </a:r>
          <a:endParaRPr lang="pl-PL" dirty="0"/>
        </a:p>
      </dgm:t>
    </dgm:pt>
    <dgm:pt modelId="{3AC083C1-E4A3-4174-A126-93235DF0F9BF}" type="parTrans" cxnId="{8DE4631A-4F80-4CEA-A448-7D35F9610E4E}">
      <dgm:prSet/>
      <dgm:spPr/>
      <dgm:t>
        <a:bodyPr/>
        <a:lstStyle/>
        <a:p>
          <a:endParaRPr lang="pl-PL"/>
        </a:p>
      </dgm:t>
    </dgm:pt>
    <dgm:pt modelId="{E0D1AC29-6209-4445-8FF7-34F85A12C55A}" type="sibTrans" cxnId="{8DE4631A-4F80-4CEA-A448-7D35F9610E4E}">
      <dgm:prSet/>
      <dgm:spPr/>
      <dgm:t>
        <a:bodyPr/>
        <a:lstStyle/>
        <a:p>
          <a:endParaRPr lang="pl-PL"/>
        </a:p>
      </dgm:t>
    </dgm:pt>
    <dgm:pt modelId="{35CFB401-0CA1-46C6-A61C-2B41DC7F57C1}">
      <dgm:prSet/>
      <dgm:spPr>
        <a:gradFill flip="none" rotWithShape="0">
          <a:gsLst>
            <a:gs pos="0">
              <a:srgbClr val="92D050">
                <a:tint val="66000"/>
                <a:satMod val="160000"/>
              </a:srgbClr>
            </a:gs>
            <a:gs pos="50000">
              <a:srgbClr val="92D050">
                <a:tint val="44500"/>
                <a:satMod val="160000"/>
              </a:srgbClr>
            </a:gs>
            <a:gs pos="100000">
              <a:srgbClr val="92D050">
                <a:tint val="23500"/>
                <a:satMod val="160000"/>
              </a:srgbClr>
            </a:gs>
          </a:gsLst>
          <a:lin ang="13500000" scaled="1"/>
          <a:tileRect/>
        </a:gradFill>
      </dgm:spPr>
      <dgm:t>
        <a:bodyPr/>
        <a:lstStyle/>
        <a:p>
          <a:r>
            <a:rPr lang="pl-PL" dirty="0" smtClean="0"/>
            <a:t>ewaluacja pracy grup</a:t>
          </a:r>
          <a:endParaRPr lang="pl-PL" dirty="0"/>
        </a:p>
      </dgm:t>
    </dgm:pt>
    <dgm:pt modelId="{A34772F4-AD90-4767-A0D8-D91DA74BFEFC}" type="parTrans" cxnId="{779C3A77-66AE-48BB-95A1-B4A811BEE7A8}">
      <dgm:prSet/>
      <dgm:spPr/>
      <dgm:t>
        <a:bodyPr/>
        <a:lstStyle/>
        <a:p>
          <a:endParaRPr lang="pl-PL"/>
        </a:p>
      </dgm:t>
    </dgm:pt>
    <dgm:pt modelId="{F23273DF-1904-490B-98E7-B351B8B50648}" type="sibTrans" cxnId="{779C3A77-66AE-48BB-95A1-B4A811BEE7A8}">
      <dgm:prSet/>
      <dgm:spPr/>
      <dgm:t>
        <a:bodyPr/>
        <a:lstStyle/>
        <a:p>
          <a:endParaRPr lang="pl-PL"/>
        </a:p>
      </dgm:t>
    </dgm:pt>
    <dgm:pt modelId="{ACA448FF-F3CF-4CE1-AF1D-80DA53825B2F}">
      <dgm:prSet/>
      <dgm:spPr>
        <a:gradFill flip="none" rotWithShape="0">
          <a:gsLst>
            <a:gs pos="0">
              <a:srgbClr val="00CCFF">
                <a:tint val="66000"/>
                <a:satMod val="160000"/>
              </a:srgbClr>
            </a:gs>
            <a:gs pos="50000">
              <a:srgbClr val="00CCFF">
                <a:tint val="44500"/>
                <a:satMod val="160000"/>
              </a:srgbClr>
            </a:gs>
            <a:gs pos="100000">
              <a:srgbClr val="00CCFF">
                <a:tint val="23500"/>
                <a:satMod val="160000"/>
              </a:srgbClr>
            </a:gs>
          </a:gsLst>
          <a:lin ang="13500000" scaled="1"/>
          <a:tileRect/>
        </a:gradFill>
      </dgm:spPr>
      <dgm:t>
        <a:bodyPr/>
        <a:lstStyle/>
        <a:p>
          <a:r>
            <a:rPr lang="pl-PL" b="1" dirty="0" smtClean="0"/>
            <a:t>seminarium podsumowujące</a:t>
          </a:r>
          <a:endParaRPr lang="pl-PL" b="1" dirty="0"/>
        </a:p>
      </dgm:t>
    </dgm:pt>
    <dgm:pt modelId="{0393CDB0-28A3-44B9-AEDC-98B538C88BC4}" type="parTrans" cxnId="{F1C661CE-5384-40EB-9D98-DC6E24EE2C9D}">
      <dgm:prSet/>
      <dgm:spPr/>
      <dgm:t>
        <a:bodyPr/>
        <a:lstStyle/>
        <a:p>
          <a:endParaRPr lang="pl-PL"/>
        </a:p>
      </dgm:t>
    </dgm:pt>
    <dgm:pt modelId="{59D686CF-7376-4CA7-BB8F-7C0EA16DEB9D}" type="sibTrans" cxnId="{F1C661CE-5384-40EB-9D98-DC6E24EE2C9D}">
      <dgm:prSet/>
      <dgm:spPr/>
      <dgm:t>
        <a:bodyPr/>
        <a:lstStyle/>
        <a:p>
          <a:endParaRPr lang="pl-PL"/>
        </a:p>
      </dgm:t>
    </dgm:pt>
    <dgm:pt modelId="{AF2E38D0-EA21-4601-A1F6-92B72CECB6B4}">
      <dgm:prSet/>
      <dgm:spPr>
        <a:gradFill flip="none" rotWithShape="0">
          <a:gsLst>
            <a:gs pos="0">
              <a:srgbClr val="00CCFF">
                <a:tint val="66000"/>
                <a:satMod val="160000"/>
              </a:srgbClr>
            </a:gs>
            <a:gs pos="50000">
              <a:srgbClr val="00CCFF">
                <a:tint val="44500"/>
                <a:satMod val="160000"/>
              </a:srgbClr>
            </a:gs>
            <a:gs pos="100000">
              <a:srgbClr val="00CCFF">
                <a:tint val="23500"/>
                <a:satMod val="160000"/>
              </a:srgbClr>
            </a:gs>
          </a:gsLst>
          <a:lin ang="13500000" scaled="1"/>
          <a:tileRect/>
        </a:gradFill>
      </dgm:spPr>
      <dgm:t>
        <a:bodyPr/>
        <a:lstStyle/>
        <a:p>
          <a:r>
            <a:rPr lang="pl-PL" b="1" dirty="0" smtClean="0"/>
            <a:t>opracowanie broszury</a:t>
          </a:r>
          <a:endParaRPr lang="pl-PL" b="1" dirty="0"/>
        </a:p>
      </dgm:t>
    </dgm:pt>
    <dgm:pt modelId="{6E56B1F9-E5E9-4D88-8DE5-3D56E3A3339D}" type="parTrans" cxnId="{079DEAD4-534A-44E0-AD78-CEDD9AADF374}">
      <dgm:prSet/>
      <dgm:spPr/>
      <dgm:t>
        <a:bodyPr/>
        <a:lstStyle/>
        <a:p>
          <a:endParaRPr lang="pl-PL"/>
        </a:p>
      </dgm:t>
    </dgm:pt>
    <dgm:pt modelId="{3F9E59B3-84BC-46BD-89AD-3E3C49BB2D13}" type="sibTrans" cxnId="{079DEAD4-534A-44E0-AD78-CEDD9AADF374}">
      <dgm:prSet/>
      <dgm:spPr/>
      <dgm:t>
        <a:bodyPr/>
        <a:lstStyle/>
        <a:p>
          <a:endParaRPr lang="pl-PL"/>
        </a:p>
      </dgm:t>
    </dgm:pt>
    <dgm:pt modelId="{65B8C2FC-1BC0-4B28-94F8-A19F88E6D4C2}" type="pres">
      <dgm:prSet presAssocID="{B80CD637-702E-46FD-A37E-14499E623B6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8B759979-5A41-45C6-9970-C0193F0429A2}" type="pres">
      <dgm:prSet presAssocID="{123F8F24-1A17-4F89-9B3C-1BC1944B96D5}" presName="hierRoot1" presStyleCnt="0"/>
      <dgm:spPr/>
    </dgm:pt>
    <dgm:pt modelId="{E5818B68-65D9-4086-802B-1C9D63F68731}" type="pres">
      <dgm:prSet presAssocID="{123F8F24-1A17-4F89-9B3C-1BC1944B96D5}" presName="composite" presStyleCnt="0"/>
      <dgm:spPr/>
    </dgm:pt>
    <dgm:pt modelId="{A7229F77-2471-40E8-BB4A-E0F7E2F7C2C9}" type="pres">
      <dgm:prSet presAssocID="{123F8F24-1A17-4F89-9B3C-1BC1944B96D5}" presName="background" presStyleLbl="node0" presStyleIdx="0" presStyleCnt="1"/>
      <dgm:spPr/>
    </dgm:pt>
    <dgm:pt modelId="{0276B871-400C-41EB-AFD1-43FB905B7A45}" type="pres">
      <dgm:prSet presAssocID="{123F8F24-1A17-4F89-9B3C-1BC1944B96D5}" presName="text" presStyleLbl="fgAcc0" presStyleIdx="0" presStyleCnt="1" custScaleX="425648" custLinFactNeighborX="-536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9B3C62EE-23A3-4B48-B747-8BD3D718B62B}" type="pres">
      <dgm:prSet presAssocID="{123F8F24-1A17-4F89-9B3C-1BC1944B96D5}" presName="hierChild2" presStyleCnt="0"/>
      <dgm:spPr/>
    </dgm:pt>
    <dgm:pt modelId="{31F7C0C6-2EEE-49D9-9E12-6B16FE33D87F}" type="pres">
      <dgm:prSet presAssocID="{66DBC1A2-ED6A-4019-9D37-AE0A54D55AD3}" presName="Name10" presStyleLbl="parChTrans1D2" presStyleIdx="0" presStyleCnt="2"/>
      <dgm:spPr/>
      <dgm:t>
        <a:bodyPr/>
        <a:lstStyle/>
        <a:p>
          <a:endParaRPr lang="pl-PL"/>
        </a:p>
      </dgm:t>
    </dgm:pt>
    <dgm:pt modelId="{42A9D6E8-C1E4-4715-A7ED-0C1B49DAC006}" type="pres">
      <dgm:prSet presAssocID="{00CB0F11-22D2-49D3-8ADE-4E5C1B9F3319}" presName="hierRoot2" presStyleCnt="0"/>
      <dgm:spPr/>
    </dgm:pt>
    <dgm:pt modelId="{5AD247AF-AC53-4A69-AFBB-94E78E7D6A34}" type="pres">
      <dgm:prSet presAssocID="{00CB0F11-22D2-49D3-8ADE-4E5C1B9F3319}" presName="composite2" presStyleCnt="0"/>
      <dgm:spPr/>
    </dgm:pt>
    <dgm:pt modelId="{82B2282B-EEC8-4AC7-B7BB-BAA191FFAA29}" type="pres">
      <dgm:prSet presAssocID="{00CB0F11-22D2-49D3-8ADE-4E5C1B9F3319}" presName="background2" presStyleLbl="node2" presStyleIdx="0" presStyleCnt="2"/>
      <dgm:spPr/>
    </dgm:pt>
    <dgm:pt modelId="{0D985334-1503-4A1C-94C9-1F57CE7BEE07}" type="pres">
      <dgm:prSet presAssocID="{00CB0F11-22D2-49D3-8ADE-4E5C1B9F3319}" presName="text2" presStyleLbl="fgAcc2" presStyleIdx="0" presStyleCnt="2" custScaleX="294315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A97DC3CF-76BF-4D76-A80F-671AFD502895}" type="pres">
      <dgm:prSet presAssocID="{00CB0F11-22D2-49D3-8ADE-4E5C1B9F3319}" presName="hierChild3" presStyleCnt="0"/>
      <dgm:spPr/>
    </dgm:pt>
    <dgm:pt modelId="{D3737F5C-DEDA-42D5-B630-A715FAF31A0C}" type="pres">
      <dgm:prSet presAssocID="{59FF49C9-9FE1-4B02-9DBD-A31E6A212F53}" presName="Name17" presStyleLbl="parChTrans1D3" presStyleIdx="0" presStyleCnt="2"/>
      <dgm:spPr/>
      <dgm:t>
        <a:bodyPr/>
        <a:lstStyle/>
        <a:p>
          <a:endParaRPr lang="pl-PL"/>
        </a:p>
      </dgm:t>
    </dgm:pt>
    <dgm:pt modelId="{83B75FC1-3981-4554-98A8-53A584BB7BA7}" type="pres">
      <dgm:prSet presAssocID="{A61FC662-5733-463C-8AC0-20D2782D9DF9}" presName="hierRoot3" presStyleCnt="0"/>
      <dgm:spPr/>
    </dgm:pt>
    <dgm:pt modelId="{E4AD60B6-8179-4FF8-BB15-10E8135E0078}" type="pres">
      <dgm:prSet presAssocID="{A61FC662-5733-463C-8AC0-20D2782D9DF9}" presName="composite3" presStyleCnt="0"/>
      <dgm:spPr/>
    </dgm:pt>
    <dgm:pt modelId="{CE815D25-F68C-4377-A0B5-752688697895}" type="pres">
      <dgm:prSet presAssocID="{A61FC662-5733-463C-8AC0-20D2782D9DF9}" presName="background3" presStyleLbl="node3" presStyleIdx="0" presStyleCnt="2"/>
      <dgm:spPr/>
    </dgm:pt>
    <dgm:pt modelId="{39A096C6-8125-4D67-A275-4302F34AD7E2}" type="pres">
      <dgm:prSet presAssocID="{A61FC662-5733-463C-8AC0-20D2782D9DF9}" presName="text3" presStyleLbl="fgAcc3" presStyleIdx="0" presStyleCnt="2" custScaleX="294315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E962E5E8-9DFB-407A-9142-AF77C4734699}" type="pres">
      <dgm:prSet presAssocID="{A61FC662-5733-463C-8AC0-20D2782D9DF9}" presName="hierChild4" presStyleCnt="0"/>
      <dgm:spPr/>
    </dgm:pt>
    <dgm:pt modelId="{544A0D1B-DB2B-4A5C-88D5-B6DDCBA5E039}" type="pres">
      <dgm:prSet presAssocID="{FA350782-A87A-4549-A358-C78EE170A344}" presName="Name23" presStyleLbl="parChTrans1D4" presStyleIdx="0" presStyleCnt="6"/>
      <dgm:spPr/>
      <dgm:t>
        <a:bodyPr/>
        <a:lstStyle/>
        <a:p>
          <a:endParaRPr lang="pl-PL"/>
        </a:p>
      </dgm:t>
    </dgm:pt>
    <dgm:pt modelId="{26401802-ADC7-4B90-9A2E-8692531D2995}" type="pres">
      <dgm:prSet presAssocID="{5E4B58B0-CFD3-44E5-A7AA-CB10519FE2CE}" presName="hierRoot4" presStyleCnt="0"/>
      <dgm:spPr/>
    </dgm:pt>
    <dgm:pt modelId="{375F20B4-1DE7-4270-AAE4-82AF6CEFBBF8}" type="pres">
      <dgm:prSet presAssocID="{5E4B58B0-CFD3-44E5-A7AA-CB10519FE2CE}" presName="composite4" presStyleCnt="0"/>
      <dgm:spPr/>
    </dgm:pt>
    <dgm:pt modelId="{EE541000-AD4C-4287-A9B3-EE89E5088191}" type="pres">
      <dgm:prSet presAssocID="{5E4B58B0-CFD3-44E5-A7AA-CB10519FE2CE}" presName="background4" presStyleLbl="node4" presStyleIdx="0" presStyleCnt="6"/>
      <dgm:spPr/>
    </dgm:pt>
    <dgm:pt modelId="{40FEEA71-1FE7-4F4D-9973-1F091A55DB5A}" type="pres">
      <dgm:prSet presAssocID="{5E4B58B0-CFD3-44E5-A7AA-CB10519FE2CE}" presName="text4" presStyleLbl="fgAcc4" presStyleIdx="0" presStyleCnt="6" custScaleX="294315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8FD719F7-C8DE-45D5-B442-09EBAC696AAA}" type="pres">
      <dgm:prSet presAssocID="{5E4B58B0-CFD3-44E5-A7AA-CB10519FE2CE}" presName="hierChild5" presStyleCnt="0"/>
      <dgm:spPr/>
    </dgm:pt>
    <dgm:pt modelId="{4640507E-CD8A-4147-9BC4-854B42EE4953}" type="pres">
      <dgm:prSet presAssocID="{EB3B43D1-ACEF-49E8-BC19-B082FA427D91}" presName="Name23" presStyleLbl="parChTrans1D4" presStyleIdx="1" presStyleCnt="6"/>
      <dgm:spPr/>
      <dgm:t>
        <a:bodyPr/>
        <a:lstStyle/>
        <a:p>
          <a:endParaRPr lang="pl-PL"/>
        </a:p>
      </dgm:t>
    </dgm:pt>
    <dgm:pt modelId="{85E89DCC-65F2-43D1-B510-D2DA57A9B31C}" type="pres">
      <dgm:prSet presAssocID="{9E615E87-EC43-45F0-A371-8618C19541EA}" presName="hierRoot4" presStyleCnt="0"/>
      <dgm:spPr/>
    </dgm:pt>
    <dgm:pt modelId="{523A5DD5-EB58-49E6-AD34-EEED761FFB14}" type="pres">
      <dgm:prSet presAssocID="{9E615E87-EC43-45F0-A371-8618C19541EA}" presName="composite4" presStyleCnt="0"/>
      <dgm:spPr/>
    </dgm:pt>
    <dgm:pt modelId="{7919D58F-BCA1-4473-8671-D7BE707107B1}" type="pres">
      <dgm:prSet presAssocID="{9E615E87-EC43-45F0-A371-8618C19541EA}" presName="background4" presStyleLbl="node4" presStyleIdx="1" presStyleCnt="6"/>
      <dgm:spPr/>
    </dgm:pt>
    <dgm:pt modelId="{A614742F-8A86-4651-A415-39639536F077}" type="pres">
      <dgm:prSet presAssocID="{9E615E87-EC43-45F0-A371-8618C19541EA}" presName="text4" presStyleLbl="fgAcc4" presStyleIdx="1" presStyleCnt="6" custScaleX="294315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1D5875AD-8375-4D31-AE1A-F2E2E02DEBC9}" type="pres">
      <dgm:prSet presAssocID="{9E615E87-EC43-45F0-A371-8618C19541EA}" presName="hierChild5" presStyleCnt="0"/>
      <dgm:spPr/>
    </dgm:pt>
    <dgm:pt modelId="{DE8B08AC-7512-4C2A-BBEF-0EFC9D1145DD}" type="pres">
      <dgm:prSet presAssocID="{AF46727C-9EE5-4A25-AB9F-BE3C12575804}" presName="Name10" presStyleLbl="parChTrans1D2" presStyleIdx="1" presStyleCnt="2"/>
      <dgm:spPr/>
      <dgm:t>
        <a:bodyPr/>
        <a:lstStyle/>
        <a:p>
          <a:endParaRPr lang="pl-PL"/>
        </a:p>
      </dgm:t>
    </dgm:pt>
    <dgm:pt modelId="{8E2E9247-AABC-40D3-AB02-A5E45849103F}" type="pres">
      <dgm:prSet presAssocID="{F6C0A452-3A82-4ED4-AE8C-54D86C7D37ED}" presName="hierRoot2" presStyleCnt="0"/>
      <dgm:spPr/>
    </dgm:pt>
    <dgm:pt modelId="{6F60412C-7DD2-4E7A-BCDD-61D3B97E5561}" type="pres">
      <dgm:prSet presAssocID="{F6C0A452-3A82-4ED4-AE8C-54D86C7D37ED}" presName="composite2" presStyleCnt="0"/>
      <dgm:spPr/>
    </dgm:pt>
    <dgm:pt modelId="{0989C125-0C11-4B27-9DB6-0DE83EA96036}" type="pres">
      <dgm:prSet presAssocID="{F6C0A452-3A82-4ED4-AE8C-54D86C7D37ED}" presName="background2" presStyleLbl="node2" presStyleIdx="1" presStyleCnt="2"/>
      <dgm:spPr/>
    </dgm:pt>
    <dgm:pt modelId="{8847E562-F21C-4C09-A22E-771D5E658D71}" type="pres">
      <dgm:prSet presAssocID="{F6C0A452-3A82-4ED4-AE8C-54D86C7D37ED}" presName="text2" presStyleLbl="fgAcc2" presStyleIdx="1" presStyleCnt="2" custScaleX="29967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26EABF83-70AF-4CCB-B22A-3E6A6373B666}" type="pres">
      <dgm:prSet presAssocID="{F6C0A452-3A82-4ED4-AE8C-54D86C7D37ED}" presName="hierChild3" presStyleCnt="0"/>
      <dgm:spPr/>
    </dgm:pt>
    <dgm:pt modelId="{FDE2CAE5-85DF-4870-8870-BFC6D23C4929}" type="pres">
      <dgm:prSet presAssocID="{A671F81C-2A5C-43CB-B574-B9A06063FC9C}" presName="Name17" presStyleLbl="parChTrans1D3" presStyleIdx="1" presStyleCnt="2"/>
      <dgm:spPr/>
      <dgm:t>
        <a:bodyPr/>
        <a:lstStyle/>
        <a:p>
          <a:endParaRPr lang="pl-PL"/>
        </a:p>
      </dgm:t>
    </dgm:pt>
    <dgm:pt modelId="{69525F5D-9328-4685-9A9C-1C8B54F2E05C}" type="pres">
      <dgm:prSet presAssocID="{2AEB789F-8D50-472F-8935-E6D21F51A408}" presName="hierRoot3" presStyleCnt="0"/>
      <dgm:spPr/>
    </dgm:pt>
    <dgm:pt modelId="{58D56146-3250-46AD-ADD7-8F4057D75EF0}" type="pres">
      <dgm:prSet presAssocID="{2AEB789F-8D50-472F-8935-E6D21F51A408}" presName="composite3" presStyleCnt="0"/>
      <dgm:spPr/>
    </dgm:pt>
    <dgm:pt modelId="{3A2C4435-BEE7-46C5-B1D6-427DB85DA21B}" type="pres">
      <dgm:prSet presAssocID="{2AEB789F-8D50-472F-8935-E6D21F51A408}" presName="background3" presStyleLbl="node3" presStyleIdx="1" presStyleCnt="2"/>
      <dgm:spPr/>
    </dgm:pt>
    <dgm:pt modelId="{2E8251A0-C037-4208-AD01-A4924B901E32}" type="pres">
      <dgm:prSet presAssocID="{2AEB789F-8D50-472F-8935-E6D21F51A408}" presName="text3" presStyleLbl="fgAcc3" presStyleIdx="1" presStyleCnt="2" custScaleX="292014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E9F3D889-1197-4870-9326-76B810BBE345}" type="pres">
      <dgm:prSet presAssocID="{2AEB789F-8D50-472F-8935-E6D21F51A408}" presName="hierChild4" presStyleCnt="0"/>
      <dgm:spPr/>
    </dgm:pt>
    <dgm:pt modelId="{03F6C2B1-C709-4AB7-9F98-5979578FA92E}" type="pres">
      <dgm:prSet presAssocID="{3AC083C1-E4A3-4174-A126-93235DF0F9BF}" presName="Name23" presStyleLbl="parChTrans1D4" presStyleIdx="2" presStyleCnt="6"/>
      <dgm:spPr/>
      <dgm:t>
        <a:bodyPr/>
        <a:lstStyle/>
        <a:p>
          <a:endParaRPr lang="pl-PL"/>
        </a:p>
      </dgm:t>
    </dgm:pt>
    <dgm:pt modelId="{60E02DFB-2E77-40FD-B1E6-E45DA199482D}" type="pres">
      <dgm:prSet presAssocID="{7B57D466-C727-46BB-BB49-174328B537C7}" presName="hierRoot4" presStyleCnt="0"/>
      <dgm:spPr/>
    </dgm:pt>
    <dgm:pt modelId="{D882F522-DDEC-4133-A051-B840B504BE4D}" type="pres">
      <dgm:prSet presAssocID="{7B57D466-C727-46BB-BB49-174328B537C7}" presName="composite4" presStyleCnt="0"/>
      <dgm:spPr/>
    </dgm:pt>
    <dgm:pt modelId="{F140406C-B680-4825-8E5F-D20D91CA4248}" type="pres">
      <dgm:prSet presAssocID="{7B57D466-C727-46BB-BB49-174328B537C7}" presName="background4" presStyleLbl="node4" presStyleIdx="2" presStyleCnt="6"/>
      <dgm:spPr/>
    </dgm:pt>
    <dgm:pt modelId="{CEA98FAB-05A5-4C26-8EBC-1496518012E8}" type="pres">
      <dgm:prSet presAssocID="{7B57D466-C727-46BB-BB49-174328B537C7}" presName="text4" presStyleLbl="fgAcc4" presStyleIdx="2" presStyleCnt="6" custScaleX="277219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3209FAC2-1C8B-4910-AA6D-6E61CAFEB778}" type="pres">
      <dgm:prSet presAssocID="{7B57D466-C727-46BB-BB49-174328B537C7}" presName="hierChild5" presStyleCnt="0"/>
      <dgm:spPr/>
    </dgm:pt>
    <dgm:pt modelId="{9639C393-DC44-423B-BC1E-26B2A23D2CE4}" type="pres">
      <dgm:prSet presAssocID="{A34772F4-AD90-4767-A0D8-D91DA74BFEFC}" presName="Name23" presStyleLbl="parChTrans1D4" presStyleIdx="3" presStyleCnt="6"/>
      <dgm:spPr/>
      <dgm:t>
        <a:bodyPr/>
        <a:lstStyle/>
        <a:p>
          <a:endParaRPr lang="pl-PL"/>
        </a:p>
      </dgm:t>
    </dgm:pt>
    <dgm:pt modelId="{CF67F776-246A-4D03-A818-4595F77EAB99}" type="pres">
      <dgm:prSet presAssocID="{35CFB401-0CA1-46C6-A61C-2B41DC7F57C1}" presName="hierRoot4" presStyleCnt="0"/>
      <dgm:spPr/>
    </dgm:pt>
    <dgm:pt modelId="{51942742-AE21-4512-96F2-BF8455A99F2D}" type="pres">
      <dgm:prSet presAssocID="{35CFB401-0CA1-46C6-A61C-2B41DC7F57C1}" presName="composite4" presStyleCnt="0"/>
      <dgm:spPr/>
    </dgm:pt>
    <dgm:pt modelId="{60A63563-8D61-45C6-B3E2-D799F8A9EB09}" type="pres">
      <dgm:prSet presAssocID="{35CFB401-0CA1-46C6-A61C-2B41DC7F57C1}" presName="background4" presStyleLbl="node4" presStyleIdx="3" presStyleCnt="6"/>
      <dgm:spPr/>
    </dgm:pt>
    <dgm:pt modelId="{735AD550-DC54-4243-B593-9C9A8B29C389}" type="pres">
      <dgm:prSet presAssocID="{35CFB401-0CA1-46C6-A61C-2B41DC7F57C1}" presName="text4" presStyleLbl="fgAcc4" presStyleIdx="3" presStyleCnt="6" custScaleX="277219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2889BB01-F575-48E2-8BF2-D40DF7B62019}" type="pres">
      <dgm:prSet presAssocID="{35CFB401-0CA1-46C6-A61C-2B41DC7F57C1}" presName="hierChild5" presStyleCnt="0"/>
      <dgm:spPr/>
    </dgm:pt>
    <dgm:pt modelId="{84714231-82AE-481A-8E53-57AF5E6F772E}" type="pres">
      <dgm:prSet presAssocID="{0393CDB0-28A3-44B9-AEDC-98B538C88BC4}" presName="Name23" presStyleLbl="parChTrans1D4" presStyleIdx="4" presStyleCnt="6"/>
      <dgm:spPr/>
      <dgm:t>
        <a:bodyPr/>
        <a:lstStyle/>
        <a:p>
          <a:endParaRPr lang="pl-PL"/>
        </a:p>
      </dgm:t>
    </dgm:pt>
    <dgm:pt modelId="{6135428C-32C4-464A-B2D0-C0F17725D860}" type="pres">
      <dgm:prSet presAssocID="{ACA448FF-F3CF-4CE1-AF1D-80DA53825B2F}" presName="hierRoot4" presStyleCnt="0"/>
      <dgm:spPr/>
    </dgm:pt>
    <dgm:pt modelId="{3C8D925B-409E-4F2D-9905-3FD93392A7FF}" type="pres">
      <dgm:prSet presAssocID="{ACA448FF-F3CF-4CE1-AF1D-80DA53825B2F}" presName="composite4" presStyleCnt="0"/>
      <dgm:spPr/>
    </dgm:pt>
    <dgm:pt modelId="{B09CD13D-5AD0-40A0-9B91-14F9F7B8B752}" type="pres">
      <dgm:prSet presAssocID="{ACA448FF-F3CF-4CE1-AF1D-80DA53825B2F}" presName="background4" presStyleLbl="node4" presStyleIdx="4" presStyleCnt="6"/>
      <dgm:spPr/>
    </dgm:pt>
    <dgm:pt modelId="{D4ECBCCB-7F6E-45E9-9CAB-4996DEEFCE50}" type="pres">
      <dgm:prSet presAssocID="{ACA448FF-F3CF-4CE1-AF1D-80DA53825B2F}" presName="text4" presStyleLbl="fgAcc4" presStyleIdx="4" presStyleCnt="6" custScaleX="422509" custLinFactX="-58955" custLinFactNeighborX="-100000" custLinFactNeighborY="-4355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1AF76C81-AB70-4D36-813E-925324ED3F73}" type="pres">
      <dgm:prSet presAssocID="{ACA448FF-F3CF-4CE1-AF1D-80DA53825B2F}" presName="hierChild5" presStyleCnt="0"/>
      <dgm:spPr/>
    </dgm:pt>
    <dgm:pt modelId="{19A1F925-D0A2-49D2-950B-5EEE33AD71D5}" type="pres">
      <dgm:prSet presAssocID="{6E56B1F9-E5E9-4D88-8DE5-3D56E3A3339D}" presName="Name23" presStyleLbl="parChTrans1D4" presStyleIdx="5" presStyleCnt="6"/>
      <dgm:spPr/>
      <dgm:t>
        <a:bodyPr/>
        <a:lstStyle/>
        <a:p>
          <a:endParaRPr lang="pl-PL"/>
        </a:p>
      </dgm:t>
    </dgm:pt>
    <dgm:pt modelId="{CCD87EA0-81AA-4B2F-BBD8-A09902143357}" type="pres">
      <dgm:prSet presAssocID="{AF2E38D0-EA21-4601-A1F6-92B72CECB6B4}" presName="hierRoot4" presStyleCnt="0"/>
      <dgm:spPr/>
    </dgm:pt>
    <dgm:pt modelId="{341A2AFF-F5A5-4365-A100-12B528D9BB0C}" type="pres">
      <dgm:prSet presAssocID="{AF2E38D0-EA21-4601-A1F6-92B72CECB6B4}" presName="composite4" presStyleCnt="0"/>
      <dgm:spPr/>
    </dgm:pt>
    <dgm:pt modelId="{760117B9-0595-4812-BB2C-00B0F945870D}" type="pres">
      <dgm:prSet presAssocID="{AF2E38D0-EA21-4601-A1F6-92B72CECB6B4}" presName="background4" presStyleLbl="node4" presStyleIdx="5" presStyleCnt="6"/>
      <dgm:spPr/>
    </dgm:pt>
    <dgm:pt modelId="{08E3D9FF-26B3-468C-92E5-ACF7FA7200ED}" type="pres">
      <dgm:prSet presAssocID="{AF2E38D0-EA21-4601-A1F6-92B72CECB6B4}" presName="text4" presStyleLbl="fgAcc4" presStyleIdx="5" presStyleCnt="6" custScaleX="430521" custLinFactX="-53829" custLinFactNeighborX="-100000" custLinFactNeighborY="-10853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0AC7A06F-1E7E-421C-8B45-17A6B477E786}" type="pres">
      <dgm:prSet presAssocID="{AF2E38D0-EA21-4601-A1F6-92B72CECB6B4}" presName="hierChild5" presStyleCnt="0"/>
      <dgm:spPr/>
    </dgm:pt>
  </dgm:ptLst>
  <dgm:cxnLst>
    <dgm:cxn modelId="{079DEAD4-534A-44E0-AD78-CEDD9AADF374}" srcId="{ACA448FF-F3CF-4CE1-AF1D-80DA53825B2F}" destId="{AF2E38D0-EA21-4601-A1F6-92B72CECB6B4}" srcOrd="0" destOrd="0" parTransId="{6E56B1F9-E5E9-4D88-8DE5-3D56E3A3339D}" sibTransId="{3F9E59B3-84BC-46BD-89AD-3E3C49BB2D13}"/>
    <dgm:cxn modelId="{D4104287-01EB-4CF1-9F6E-A076D7786C27}" srcId="{123F8F24-1A17-4F89-9B3C-1BC1944B96D5}" destId="{F6C0A452-3A82-4ED4-AE8C-54D86C7D37ED}" srcOrd="1" destOrd="0" parTransId="{AF46727C-9EE5-4A25-AB9F-BE3C12575804}" sibTransId="{9EAF9C5D-2A4C-45E2-865E-28D2C9CF9826}"/>
    <dgm:cxn modelId="{9A4E661E-7645-4207-B54B-25985CF6D887}" srcId="{123F8F24-1A17-4F89-9B3C-1BC1944B96D5}" destId="{00CB0F11-22D2-49D3-8ADE-4E5C1B9F3319}" srcOrd="0" destOrd="0" parTransId="{66DBC1A2-ED6A-4019-9D37-AE0A54D55AD3}" sibTransId="{8E77A7D6-095F-43C5-94EC-CA751393D1B7}"/>
    <dgm:cxn modelId="{769E7EA9-6FF0-46C8-A9E7-A5983F3A4FF6}" srcId="{B80CD637-702E-46FD-A37E-14499E623B64}" destId="{123F8F24-1A17-4F89-9B3C-1BC1944B96D5}" srcOrd="0" destOrd="0" parTransId="{2540AE35-00BB-4DF2-91A4-4A3DAA1D8D28}" sibTransId="{80FB283E-C1E1-42B5-AFE4-D778C13A8498}"/>
    <dgm:cxn modelId="{5644EE47-61E9-422B-849A-BEBEF72985B1}" srcId="{00CB0F11-22D2-49D3-8ADE-4E5C1B9F3319}" destId="{A61FC662-5733-463C-8AC0-20D2782D9DF9}" srcOrd="0" destOrd="0" parTransId="{59FF49C9-9FE1-4B02-9DBD-A31E6A212F53}" sibTransId="{D8C53E49-E8B4-497D-947F-A0721C354E15}"/>
    <dgm:cxn modelId="{3EA03E83-3CB8-4230-BD0F-3BAEE78EF512}" type="presOf" srcId="{FA350782-A87A-4549-A358-C78EE170A344}" destId="{544A0D1B-DB2B-4A5C-88D5-B6DDCBA5E039}" srcOrd="0" destOrd="0" presId="urn:microsoft.com/office/officeart/2005/8/layout/hierarchy1"/>
    <dgm:cxn modelId="{9C160915-14D4-4CBC-AFED-4B69F34173B9}" type="presOf" srcId="{A34772F4-AD90-4767-A0D8-D91DA74BFEFC}" destId="{9639C393-DC44-423B-BC1E-26B2A23D2CE4}" srcOrd="0" destOrd="0" presId="urn:microsoft.com/office/officeart/2005/8/layout/hierarchy1"/>
    <dgm:cxn modelId="{8CF0123C-6A8C-4174-8700-145B52F19B47}" type="presOf" srcId="{00CB0F11-22D2-49D3-8ADE-4E5C1B9F3319}" destId="{0D985334-1503-4A1C-94C9-1F57CE7BEE07}" srcOrd="0" destOrd="0" presId="urn:microsoft.com/office/officeart/2005/8/layout/hierarchy1"/>
    <dgm:cxn modelId="{F94E4FA0-3720-4E6A-B554-BAA5FF76834C}" type="presOf" srcId="{9E615E87-EC43-45F0-A371-8618C19541EA}" destId="{A614742F-8A86-4651-A415-39639536F077}" srcOrd="0" destOrd="0" presId="urn:microsoft.com/office/officeart/2005/8/layout/hierarchy1"/>
    <dgm:cxn modelId="{D533A685-2A48-4976-A9BC-7424150EE761}" type="presOf" srcId="{F6C0A452-3A82-4ED4-AE8C-54D86C7D37ED}" destId="{8847E562-F21C-4C09-A22E-771D5E658D71}" srcOrd="0" destOrd="0" presId="urn:microsoft.com/office/officeart/2005/8/layout/hierarchy1"/>
    <dgm:cxn modelId="{5A9B8654-C4D6-4B97-96A1-405C96C07FF4}" type="presOf" srcId="{AF2E38D0-EA21-4601-A1F6-92B72CECB6B4}" destId="{08E3D9FF-26B3-468C-92E5-ACF7FA7200ED}" srcOrd="0" destOrd="0" presId="urn:microsoft.com/office/officeart/2005/8/layout/hierarchy1"/>
    <dgm:cxn modelId="{E92F30B7-364D-4F2C-A148-7365FB63F496}" type="presOf" srcId="{B80CD637-702E-46FD-A37E-14499E623B64}" destId="{65B8C2FC-1BC0-4B28-94F8-A19F88E6D4C2}" srcOrd="0" destOrd="0" presId="urn:microsoft.com/office/officeart/2005/8/layout/hierarchy1"/>
    <dgm:cxn modelId="{5897C329-FFF8-4BFA-97E4-72B9E53E8C4D}" type="presOf" srcId="{A61FC662-5733-463C-8AC0-20D2782D9DF9}" destId="{39A096C6-8125-4D67-A275-4302F34AD7E2}" srcOrd="0" destOrd="0" presId="urn:microsoft.com/office/officeart/2005/8/layout/hierarchy1"/>
    <dgm:cxn modelId="{54501417-B6B6-44C9-BEB0-4D77D015EF1E}" type="presOf" srcId="{2AEB789F-8D50-472F-8935-E6D21F51A408}" destId="{2E8251A0-C037-4208-AD01-A4924B901E32}" srcOrd="0" destOrd="0" presId="urn:microsoft.com/office/officeart/2005/8/layout/hierarchy1"/>
    <dgm:cxn modelId="{779C3A77-66AE-48BB-95A1-B4A811BEE7A8}" srcId="{7B57D466-C727-46BB-BB49-174328B537C7}" destId="{35CFB401-0CA1-46C6-A61C-2B41DC7F57C1}" srcOrd="0" destOrd="0" parTransId="{A34772F4-AD90-4767-A0D8-D91DA74BFEFC}" sibTransId="{F23273DF-1904-490B-98E7-B351B8B50648}"/>
    <dgm:cxn modelId="{69AFB751-E0FA-40EF-87E7-FCC0A76855EA}" type="presOf" srcId="{123F8F24-1A17-4F89-9B3C-1BC1944B96D5}" destId="{0276B871-400C-41EB-AFD1-43FB905B7A45}" srcOrd="0" destOrd="0" presId="urn:microsoft.com/office/officeart/2005/8/layout/hierarchy1"/>
    <dgm:cxn modelId="{D0638E22-2255-4FFD-80C9-20AFF89140ED}" type="presOf" srcId="{6E56B1F9-E5E9-4D88-8DE5-3D56E3A3339D}" destId="{19A1F925-D0A2-49D2-950B-5EEE33AD71D5}" srcOrd="0" destOrd="0" presId="urn:microsoft.com/office/officeart/2005/8/layout/hierarchy1"/>
    <dgm:cxn modelId="{56027091-06F1-43D6-962D-5BEFE40D7128}" type="presOf" srcId="{35CFB401-0CA1-46C6-A61C-2B41DC7F57C1}" destId="{735AD550-DC54-4243-B593-9C9A8B29C389}" srcOrd="0" destOrd="0" presId="urn:microsoft.com/office/officeart/2005/8/layout/hierarchy1"/>
    <dgm:cxn modelId="{F1C661CE-5384-40EB-9D98-DC6E24EE2C9D}" srcId="{35CFB401-0CA1-46C6-A61C-2B41DC7F57C1}" destId="{ACA448FF-F3CF-4CE1-AF1D-80DA53825B2F}" srcOrd="0" destOrd="0" parTransId="{0393CDB0-28A3-44B9-AEDC-98B538C88BC4}" sibTransId="{59D686CF-7376-4CA7-BB8F-7C0EA16DEB9D}"/>
    <dgm:cxn modelId="{8DE4631A-4F80-4CEA-A448-7D35F9610E4E}" srcId="{2AEB789F-8D50-472F-8935-E6D21F51A408}" destId="{7B57D466-C727-46BB-BB49-174328B537C7}" srcOrd="0" destOrd="0" parTransId="{3AC083C1-E4A3-4174-A126-93235DF0F9BF}" sibTransId="{E0D1AC29-6209-4445-8FF7-34F85A12C55A}"/>
    <dgm:cxn modelId="{515C67BA-CA7B-4D5F-8747-BD22D3315184}" srcId="{5E4B58B0-CFD3-44E5-A7AA-CB10519FE2CE}" destId="{9E615E87-EC43-45F0-A371-8618C19541EA}" srcOrd="0" destOrd="0" parTransId="{EB3B43D1-ACEF-49E8-BC19-B082FA427D91}" sibTransId="{FCE5F1E1-D527-45C2-8C0D-B3FF6249EAAD}"/>
    <dgm:cxn modelId="{BADFDE17-0FFE-49A0-93BF-D412EBB067FC}" type="presOf" srcId="{0393CDB0-28A3-44B9-AEDC-98B538C88BC4}" destId="{84714231-82AE-481A-8E53-57AF5E6F772E}" srcOrd="0" destOrd="0" presId="urn:microsoft.com/office/officeart/2005/8/layout/hierarchy1"/>
    <dgm:cxn modelId="{AC95D9E8-7695-4951-BCC7-C789C9AAE6C6}" srcId="{F6C0A452-3A82-4ED4-AE8C-54D86C7D37ED}" destId="{2AEB789F-8D50-472F-8935-E6D21F51A408}" srcOrd="0" destOrd="0" parTransId="{A671F81C-2A5C-43CB-B574-B9A06063FC9C}" sibTransId="{88318159-BD06-4A81-8F59-D7F8B346557A}"/>
    <dgm:cxn modelId="{FEDB71FC-E900-4DDD-AC92-DC52B815025A}" type="presOf" srcId="{A671F81C-2A5C-43CB-B574-B9A06063FC9C}" destId="{FDE2CAE5-85DF-4870-8870-BFC6D23C4929}" srcOrd="0" destOrd="0" presId="urn:microsoft.com/office/officeart/2005/8/layout/hierarchy1"/>
    <dgm:cxn modelId="{4BB09EBE-1AB6-4A95-8983-750918B12C9C}" type="presOf" srcId="{66DBC1A2-ED6A-4019-9D37-AE0A54D55AD3}" destId="{31F7C0C6-2EEE-49D9-9E12-6B16FE33D87F}" srcOrd="0" destOrd="0" presId="urn:microsoft.com/office/officeart/2005/8/layout/hierarchy1"/>
    <dgm:cxn modelId="{E633E900-73DF-408D-A069-185F67A6C568}" type="presOf" srcId="{7B57D466-C727-46BB-BB49-174328B537C7}" destId="{CEA98FAB-05A5-4C26-8EBC-1496518012E8}" srcOrd="0" destOrd="0" presId="urn:microsoft.com/office/officeart/2005/8/layout/hierarchy1"/>
    <dgm:cxn modelId="{DC741F24-BE87-47CB-8E8E-F4A72695D57B}" type="presOf" srcId="{ACA448FF-F3CF-4CE1-AF1D-80DA53825B2F}" destId="{D4ECBCCB-7F6E-45E9-9CAB-4996DEEFCE50}" srcOrd="0" destOrd="0" presId="urn:microsoft.com/office/officeart/2005/8/layout/hierarchy1"/>
    <dgm:cxn modelId="{3E14B83A-7E42-4462-B4C5-D01394AEF2EB}" type="presOf" srcId="{5E4B58B0-CFD3-44E5-A7AA-CB10519FE2CE}" destId="{40FEEA71-1FE7-4F4D-9973-1F091A55DB5A}" srcOrd="0" destOrd="0" presId="urn:microsoft.com/office/officeart/2005/8/layout/hierarchy1"/>
    <dgm:cxn modelId="{1EBAC48D-052B-4E5A-85FC-59E345A375C3}" type="presOf" srcId="{EB3B43D1-ACEF-49E8-BC19-B082FA427D91}" destId="{4640507E-CD8A-4147-9BC4-854B42EE4953}" srcOrd="0" destOrd="0" presId="urn:microsoft.com/office/officeart/2005/8/layout/hierarchy1"/>
    <dgm:cxn modelId="{6F960635-61FF-4BAF-9194-DBE1DB805441}" srcId="{A61FC662-5733-463C-8AC0-20D2782D9DF9}" destId="{5E4B58B0-CFD3-44E5-A7AA-CB10519FE2CE}" srcOrd="0" destOrd="0" parTransId="{FA350782-A87A-4549-A358-C78EE170A344}" sibTransId="{F5C65E62-6895-459E-B694-127860331511}"/>
    <dgm:cxn modelId="{3B9C85CF-7DC8-4F63-99C1-4AAC98C62D35}" type="presOf" srcId="{3AC083C1-E4A3-4174-A126-93235DF0F9BF}" destId="{03F6C2B1-C709-4AB7-9F98-5979578FA92E}" srcOrd="0" destOrd="0" presId="urn:microsoft.com/office/officeart/2005/8/layout/hierarchy1"/>
    <dgm:cxn modelId="{DE6388EF-33F4-4C93-B0DE-80FDEB1A8FC1}" type="presOf" srcId="{59FF49C9-9FE1-4B02-9DBD-A31E6A212F53}" destId="{D3737F5C-DEDA-42D5-B630-A715FAF31A0C}" srcOrd="0" destOrd="0" presId="urn:microsoft.com/office/officeart/2005/8/layout/hierarchy1"/>
    <dgm:cxn modelId="{3175D463-C1DD-492D-BFEC-3FCB11AC5803}" type="presOf" srcId="{AF46727C-9EE5-4A25-AB9F-BE3C12575804}" destId="{DE8B08AC-7512-4C2A-BBEF-0EFC9D1145DD}" srcOrd="0" destOrd="0" presId="urn:microsoft.com/office/officeart/2005/8/layout/hierarchy1"/>
    <dgm:cxn modelId="{7ACC0B0D-A540-45E3-8231-D4719E095A8E}" type="presParOf" srcId="{65B8C2FC-1BC0-4B28-94F8-A19F88E6D4C2}" destId="{8B759979-5A41-45C6-9970-C0193F0429A2}" srcOrd="0" destOrd="0" presId="urn:microsoft.com/office/officeart/2005/8/layout/hierarchy1"/>
    <dgm:cxn modelId="{7CBC96AE-1B2F-4668-9B02-760A206D7EF3}" type="presParOf" srcId="{8B759979-5A41-45C6-9970-C0193F0429A2}" destId="{E5818B68-65D9-4086-802B-1C9D63F68731}" srcOrd="0" destOrd="0" presId="urn:microsoft.com/office/officeart/2005/8/layout/hierarchy1"/>
    <dgm:cxn modelId="{6B3497EC-E806-472F-8528-3B3B54C9BE98}" type="presParOf" srcId="{E5818B68-65D9-4086-802B-1C9D63F68731}" destId="{A7229F77-2471-40E8-BB4A-E0F7E2F7C2C9}" srcOrd="0" destOrd="0" presId="urn:microsoft.com/office/officeart/2005/8/layout/hierarchy1"/>
    <dgm:cxn modelId="{77F4D782-2D0C-4E5C-871F-20A3D8ADE4A3}" type="presParOf" srcId="{E5818B68-65D9-4086-802B-1C9D63F68731}" destId="{0276B871-400C-41EB-AFD1-43FB905B7A45}" srcOrd="1" destOrd="0" presId="urn:microsoft.com/office/officeart/2005/8/layout/hierarchy1"/>
    <dgm:cxn modelId="{20EB74F2-0B8F-4519-A4C9-C8CDED4BCC3A}" type="presParOf" srcId="{8B759979-5A41-45C6-9970-C0193F0429A2}" destId="{9B3C62EE-23A3-4B48-B747-8BD3D718B62B}" srcOrd="1" destOrd="0" presId="urn:microsoft.com/office/officeart/2005/8/layout/hierarchy1"/>
    <dgm:cxn modelId="{F91AEC7C-415F-464C-AFB2-C68DE46BFD48}" type="presParOf" srcId="{9B3C62EE-23A3-4B48-B747-8BD3D718B62B}" destId="{31F7C0C6-2EEE-49D9-9E12-6B16FE33D87F}" srcOrd="0" destOrd="0" presId="urn:microsoft.com/office/officeart/2005/8/layout/hierarchy1"/>
    <dgm:cxn modelId="{18CB9F24-1E2D-4A06-8C79-C3029591DE01}" type="presParOf" srcId="{9B3C62EE-23A3-4B48-B747-8BD3D718B62B}" destId="{42A9D6E8-C1E4-4715-A7ED-0C1B49DAC006}" srcOrd="1" destOrd="0" presId="urn:microsoft.com/office/officeart/2005/8/layout/hierarchy1"/>
    <dgm:cxn modelId="{5C18CC2D-E3E3-4DDA-ADFD-91DB12D00E4B}" type="presParOf" srcId="{42A9D6E8-C1E4-4715-A7ED-0C1B49DAC006}" destId="{5AD247AF-AC53-4A69-AFBB-94E78E7D6A34}" srcOrd="0" destOrd="0" presId="urn:microsoft.com/office/officeart/2005/8/layout/hierarchy1"/>
    <dgm:cxn modelId="{AE0D6162-0146-4EDA-8F40-C4347C3C67DE}" type="presParOf" srcId="{5AD247AF-AC53-4A69-AFBB-94E78E7D6A34}" destId="{82B2282B-EEC8-4AC7-B7BB-BAA191FFAA29}" srcOrd="0" destOrd="0" presId="urn:microsoft.com/office/officeart/2005/8/layout/hierarchy1"/>
    <dgm:cxn modelId="{BBC13167-26F9-4B03-96DB-D7D67E5CBAD4}" type="presParOf" srcId="{5AD247AF-AC53-4A69-AFBB-94E78E7D6A34}" destId="{0D985334-1503-4A1C-94C9-1F57CE7BEE07}" srcOrd="1" destOrd="0" presId="urn:microsoft.com/office/officeart/2005/8/layout/hierarchy1"/>
    <dgm:cxn modelId="{DCF74922-9C3E-427A-A276-606E13928923}" type="presParOf" srcId="{42A9D6E8-C1E4-4715-A7ED-0C1B49DAC006}" destId="{A97DC3CF-76BF-4D76-A80F-671AFD502895}" srcOrd="1" destOrd="0" presId="urn:microsoft.com/office/officeart/2005/8/layout/hierarchy1"/>
    <dgm:cxn modelId="{0D56D0D1-F07B-4AAD-AB0A-2651C185C582}" type="presParOf" srcId="{A97DC3CF-76BF-4D76-A80F-671AFD502895}" destId="{D3737F5C-DEDA-42D5-B630-A715FAF31A0C}" srcOrd="0" destOrd="0" presId="urn:microsoft.com/office/officeart/2005/8/layout/hierarchy1"/>
    <dgm:cxn modelId="{BF30C25B-E670-47E1-BBBB-F836BC8B3BE1}" type="presParOf" srcId="{A97DC3CF-76BF-4D76-A80F-671AFD502895}" destId="{83B75FC1-3981-4554-98A8-53A584BB7BA7}" srcOrd="1" destOrd="0" presId="urn:microsoft.com/office/officeart/2005/8/layout/hierarchy1"/>
    <dgm:cxn modelId="{33240276-806A-4792-904D-21F1E1DB1F8A}" type="presParOf" srcId="{83B75FC1-3981-4554-98A8-53A584BB7BA7}" destId="{E4AD60B6-8179-4FF8-BB15-10E8135E0078}" srcOrd="0" destOrd="0" presId="urn:microsoft.com/office/officeart/2005/8/layout/hierarchy1"/>
    <dgm:cxn modelId="{97DD9769-2476-457F-90BB-77CB1CB8A87F}" type="presParOf" srcId="{E4AD60B6-8179-4FF8-BB15-10E8135E0078}" destId="{CE815D25-F68C-4377-A0B5-752688697895}" srcOrd="0" destOrd="0" presId="urn:microsoft.com/office/officeart/2005/8/layout/hierarchy1"/>
    <dgm:cxn modelId="{920A988B-90D7-4BFF-BB7A-D3EE0265552A}" type="presParOf" srcId="{E4AD60B6-8179-4FF8-BB15-10E8135E0078}" destId="{39A096C6-8125-4D67-A275-4302F34AD7E2}" srcOrd="1" destOrd="0" presId="urn:microsoft.com/office/officeart/2005/8/layout/hierarchy1"/>
    <dgm:cxn modelId="{920BC4AF-92E7-429C-93D4-E064F6F5D45E}" type="presParOf" srcId="{83B75FC1-3981-4554-98A8-53A584BB7BA7}" destId="{E962E5E8-9DFB-407A-9142-AF77C4734699}" srcOrd="1" destOrd="0" presId="urn:microsoft.com/office/officeart/2005/8/layout/hierarchy1"/>
    <dgm:cxn modelId="{D8577650-6080-4BED-87DC-125F6FCB2FC2}" type="presParOf" srcId="{E962E5E8-9DFB-407A-9142-AF77C4734699}" destId="{544A0D1B-DB2B-4A5C-88D5-B6DDCBA5E039}" srcOrd="0" destOrd="0" presId="urn:microsoft.com/office/officeart/2005/8/layout/hierarchy1"/>
    <dgm:cxn modelId="{10129E25-2A0F-4CF5-80DE-80664BD8DC8C}" type="presParOf" srcId="{E962E5E8-9DFB-407A-9142-AF77C4734699}" destId="{26401802-ADC7-4B90-9A2E-8692531D2995}" srcOrd="1" destOrd="0" presId="urn:microsoft.com/office/officeart/2005/8/layout/hierarchy1"/>
    <dgm:cxn modelId="{4F99E51A-AB1E-4ADF-A9F0-D6ECD6E5721B}" type="presParOf" srcId="{26401802-ADC7-4B90-9A2E-8692531D2995}" destId="{375F20B4-1DE7-4270-AAE4-82AF6CEFBBF8}" srcOrd="0" destOrd="0" presId="urn:microsoft.com/office/officeart/2005/8/layout/hierarchy1"/>
    <dgm:cxn modelId="{386CBB1D-1E9C-4DCB-850E-3A4BD90A18A1}" type="presParOf" srcId="{375F20B4-1DE7-4270-AAE4-82AF6CEFBBF8}" destId="{EE541000-AD4C-4287-A9B3-EE89E5088191}" srcOrd="0" destOrd="0" presId="urn:microsoft.com/office/officeart/2005/8/layout/hierarchy1"/>
    <dgm:cxn modelId="{73BB6708-7A0B-4EC0-AB9F-AB08FB1DEA92}" type="presParOf" srcId="{375F20B4-1DE7-4270-AAE4-82AF6CEFBBF8}" destId="{40FEEA71-1FE7-4F4D-9973-1F091A55DB5A}" srcOrd="1" destOrd="0" presId="urn:microsoft.com/office/officeart/2005/8/layout/hierarchy1"/>
    <dgm:cxn modelId="{7330BB00-70C9-4CAE-ADB6-2E5A985CFDD9}" type="presParOf" srcId="{26401802-ADC7-4B90-9A2E-8692531D2995}" destId="{8FD719F7-C8DE-45D5-B442-09EBAC696AAA}" srcOrd="1" destOrd="0" presId="urn:microsoft.com/office/officeart/2005/8/layout/hierarchy1"/>
    <dgm:cxn modelId="{89E7E5C8-CCDB-4899-B2FE-D73DE4451550}" type="presParOf" srcId="{8FD719F7-C8DE-45D5-B442-09EBAC696AAA}" destId="{4640507E-CD8A-4147-9BC4-854B42EE4953}" srcOrd="0" destOrd="0" presId="urn:microsoft.com/office/officeart/2005/8/layout/hierarchy1"/>
    <dgm:cxn modelId="{A0E3FE84-CA68-4781-8DE4-A4C8E27B4D27}" type="presParOf" srcId="{8FD719F7-C8DE-45D5-B442-09EBAC696AAA}" destId="{85E89DCC-65F2-43D1-B510-D2DA57A9B31C}" srcOrd="1" destOrd="0" presId="urn:microsoft.com/office/officeart/2005/8/layout/hierarchy1"/>
    <dgm:cxn modelId="{ABB2A013-3D97-49A6-B0AB-C25CAF04433D}" type="presParOf" srcId="{85E89DCC-65F2-43D1-B510-D2DA57A9B31C}" destId="{523A5DD5-EB58-49E6-AD34-EEED761FFB14}" srcOrd="0" destOrd="0" presId="urn:microsoft.com/office/officeart/2005/8/layout/hierarchy1"/>
    <dgm:cxn modelId="{694C824C-CCCC-4EF3-A600-8AD22F1ED2AE}" type="presParOf" srcId="{523A5DD5-EB58-49E6-AD34-EEED761FFB14}" destId="{7919D58F-BCA1-4473-8671-D7BE707107B1}" srcOrd="0" destOrd="0" presId="urn:microsoft.com/office/officeart/2005/8/layout/hierarchy1"/>
    <dgm:cxn modelId="{F002E320-96AF-459E-857E-01741420ECEB}" type="presParOf" srcId="{523A5DD5-EB58-49E6-AD34-EEED761FFB14}" destId="{A614742F-8A86-4651-A415-39639536F077}" srcOrd="1" destOrd="0" presId="urn:microsoft.com/office/officeart/2005/8/layout/hierarchy1"/>
    <dgm:cxn modelId="{9E1075F2-8D48-4006-8E51-EC31022888DC}" type="presParOf" srcId="{85E89DCC-65F2-43D1-B510-D2DA57A9B31C}" destId="{1D5875AD-8375-4D31-AE1A-F2E2E02DEBC9}" srcOrd="1" destOrd="0" presId="urn:microsoft.com/office/officeart/2005/8/layout/hierarchy1"/>
    <dgm:cxn modelId="{1FAA8DBA-89FE-471D-BB19-B4AED14A4282}" type="presParOf" srcId="{9B3C62EE-23A3-4B48-B747-8BD3D718B62B}" destId="{DE8B08AC-7512-4C2A-BBEF-0EFC9D1145DD}" srcOrd="2" destOrd="0" presId="urn:microsoft.com/office/officeart/2005/8/layout/hierarchy1"/>
    <dgm:cxn modelId="{AC6C15E5-5704-435C-AF86-2A81A4C00996}" type="presParOf" srcId="{9B3C62EE-23A3-4B48-B747-8BD3D718B62B}" destId="{8E2E9247-AABC-40D3-AB02-A5E45849103F}" srcOrd="3" destOrd="0" presId="urn:microsoft.com/office/officeart/2005/8/layout/hierarchy1"/>
    <dgm:cxn modelId="{99D786B4-14B9-4EEC-89D7-8A23E1DED9CA}" type="presParOf" srcId="{8E2E9247-AABC-40D3-AB02-A5E45849103F}" destId="{6F60412C-7DD2-4E7A-BCDD-61D3B97E5561}" srcOrd="0" destOrd="0" presId="urn:microsoft.com/office/officeart/2005/8/layout/hierarchy1"/>
    <dgm:cxn modelId="{DA54AD0B-99C3-40E0-BE9C-21590709748D}" type="presParOf" srcId="{6F60412C-7DD2-4E7A-BCDD-61D3B97E5561}" destId="{0989C125-0C11-4B27-9DB6-0DE83EA96036}" srcOrd="0" destOrd="0" presId="urn:microsoft.com/office/officeart/2005/8/layout/hierarchy1"/>
    <dgm:cxn modelId="{80339257-AA35-4DD9-BFA8-8C6512C895D9}" type="presParOf" srcId="{6F60412C-7DD2-4E7A-BCDD-61D3B97E5561}" destId="{8847E562-F21C-4C09-A22E-771D5E658D71}" srcOrd="1" destOrd="0" presId="urn:microsoft.com/office/officeart/2005/8/layout/hierarchy1"/>
    <dgm:cxn modelId="{DE0DC414-CD74-4AC0-8E35-CC37CD276A13}" type="presParOf" srcId="{8E2E9247-AABC-40D3-AB02-A5E45849103F}" destId="{26EABF83-70AF-4CCB-B22A-3E6A6373B666}" srcOrd="1" destOrd="0" presId="urn:microsoft.com/office/officeart/2005/8/layout/hierarchy1"/>
    <dgm:cxn modelId="{F7912490-5CF1-44DD-B94A-9DFF88D58B03}" type="presParOf" srcId="{26EABF83-70AF-4CCB-B22A-3E6A6373B666}" destId="{FDE2CAE5-85DF-4870-8870-BFC6D23C4929}" srcOrd="0" destOrd="0" presId="urn:microsoft.com/office/officeart/2005/8/layout/hierarchy1"/>
    <dgm:cxn modelId="{8208CA62-BD1D-41F0-B270-378E80269838}" type="presParOf" srcId="{26EABF83-70AF-4CCB-B22A-3E6A6373B666}" destId="{69525F5D-9328-4685-9A9C-1C8B54F2E05C}" srcOrd="1" destOrd="0" presId="urn:microsoft.com/office/officeart/2005/8/layout/hierarchy1"/>
    <dgm:cxn modelId="{1F6002B1-456A-4BCC-9AB8-A1490D004CE2}" type="presParOf" srcId="{69525F5D-9328-4685-9A9C-1C8B54F2E05C}" destId="{58D56146-3250-46AD-ADD7-8F4057D75EF0}" srcOrd="0" destOrd="0" presId="urn:microsoft.com/office/officeart/2005/8/layout/hierarchy1"/>
    <dgm:cxn modelId="{B48F2A58-7DF1-4298-84EF-9BD3EE34482F}" type="presParOf" srcId="{58D56146-3250-46AD-ADD7-8F4057D75EF0}" destId="{3A2C4435-BEE7-46C5-B1D6-427DB85DA21B}" srcOrd="0" destOrd="0" presId="urn:microsoft.com/office/officeart/2005/8/layout/hierarchy1"/>
    <dgm:cxn modelId="{0160A8F1-4C60-43C9-BEE2-703658266561}" type="presParOf" srcId="{58D56146-3250-46AD-ADD7-8F4057D75EF0}" destId="{2E8251A0-C037-4208-AD01-A4924B901E32}" srcOrd="1" destOrd="0" presId="urn:microsoft.com/office/officeart/2005/8/layout/hierarchy1"/>
    <dgm:cxn modelId="{EBC979D9-232B-4076-8795-1EDB18AA6B3C}" type="presParOf" srcId="{69525F5D-9328-4685-9A9C-1C8B54F2E05C}" destId="{E9F3D889-1197-4870-9326-76B810BBE345}" srcOrd="1" destOrd="0" presId="urn:microsoft.com/office/officeart/2005/8/layout/hierarchy1"/>
    <dgm:cxn modelId="{F630FEE3-B504-427C-B1D4-4E103960F614}" type="presParOf" srcId="{E9F3D889-1197-4870-9326-76B810BBE345}" destId="{03F6C2B1-C709-4AB7-9F98-5979578FA92E}" srcOrd="0" destOrd="0" presId="urn:microsoft.com/office/officeart/2005/8/layout/hierarchy1"/>
    <dgm:cxn modelId="{ED27EF08-B30A-4038-87DC-D3FB0C20F3DF}" type="presParOf" srcId="{E9F3D889-1197-4870-9326-76B810BBE345}" destId="{60E02DFB-2E77-40FD-B1E6-E45DA199482D}" srcOrd="1" destOrd="0" presId="urn:microsoft.com/office/officeart/2005/8/layout/hierarchy1"/>
    <dgm:cxn modelId="{AA697963-D199-4A5A-8A1D-F0C78034FC0A}" type="presParOf" srcId="{60E02DFB-2E77-40FD-B1E6-E45DA199482D}" destId="{D882F522-DDEC-4133-A051-B840B504BE4D}" srcOrd="0" destOrd="0" presId="urn:microsoft.com/office/officeart/2005/8/layout/hierarchy1"/>
    <dgm:cxn modelId="{81EBA591-669C-4F78-AD83-A44BEC4AFAB5}" type="presParOf" srcId="{D882F522-DDEC-4133-A051-B840B504BE4D}" destId="{F140406C-B680-4825-8E5F-D20D91CA4248}" srcOrd="0" destOrd="0" presId="urn:microsoft.com/office/officeart/2005/8/layout/hierarchy1"/>
    <dgm:cxn modelId="{022638C2-3751-41EE-B304-A98F0BFB446D}" type="presParOf" srcId="{D882F522-DDEC-4133-A051-B840B504BE4D}" destId="{CEA98FAB-05A5-4C26-8EBC-1496518012E8}" srcOrd="1" destOrd="0" presId="urn:microsoft.com/office/officeart/2005/8/layout/hierarchy1"/>
    <dgm:cxn modelId="{EFCCAB3F-3838-4681-B32F-E30F723A51CB}" type="presParOf" srcId="{60E02DFB-2E77-40FD-B1E6-E45DA199482D}" destId="{3209FAC2-1C8B-4910-AA6D-6E61CAFEB778}" srcOrd="1" destOrd="0" presId="urn:microsoft.com/office/officeart/2005/8/layout/hierarchy1"/>
    <dgm:cxn modelId="{039F92B4-C38E-4D12-8105-67167B24E65A}" type="presParOf" srcId="{3209FAC2-1C8B-4910-AA6D-6E61CAFEB778}" destId="{9639C393-DC44-423B-BC1E-26B2A23D2CE4}" srcOrd="0" destOrd="0" presId="urn:microsoft.com/office/officeart/2005/8/layout/hierarchy1"/>
    <dgm:cxn modelId="{081105DF-32D3-4BB5-B2C9-124DCB638B08}" type="presParOf" srcId="{3209FAC2-1C8B-4910-AA6D-6E61CAFEB778}" destId="{CF67F776-246A-4D03-A818-4595F77EAB99}" srcOrd="1" destOrd="0" presId="urn:microsoft.com/office/officeart/2005/8/layout/hierarchy1"/>
    <dgm:cxn modelId="{4AEEC190-AC00-4132-A490-41C084853185}" type="presParOf" srcId="{CF67F776-246A-4D03-A818-4595F77EAB99}" destId="{51942742-AE21-4512-96F2-BF8455A99F2D}" srcOrd="0" destOrd="0" presId="urn:microsoft.com/office/officeart/2005/8/layout/hierarchy1"/>
    <dgm:cxn modelId="{1301546D-A2B0-42DF-9020-18F77286D4D4}" type="presParOf" srcId="{51942742-AE21-4512-96F2-BF8455A99F2D}" destId="{60A63563-8D61-45C6-B3E2-D799F8A9EB09}" srcOrd="0" destOrd="0" presId="urn:microsoft.com/office/officeart/2005/8/layout/hierarchy1"/>
    <dgm:cxn modelId="{39D03E79-BCF4-42AF-B432-3A9A80469E2D}" type="presParOf" srcId="{51942742-AE21-4512-96F2-BF8455A99F2D}" destId="{735AD550-DC54-4243-B593-9C9A8B29C389}" srcOrd="1" destOrd="0" presId="urn:microsoft.com/office/officeart/2005/8/layout/hierarchy1"/>
    <dgm:cxn modelId="{F1ADA73A-FC17-45FB-AC10-1112A96FFC98}" type="presParOf" srcId="{CF67F776-246A-4D03-A818-4595F77EAB99}" destId="{2889BB01-F575-48E2-8BF2-D40DF7B62019}" srcOrd="1" destOrd="0" presId="urn:microsoft.com/office/officeart/2005/8/layout/hierarchy1"/>
    <dgm:cxn modelId="{F3E7F1E3-3228-4BD3-8C56-9462E39107A8}" type="presParOf" srcId="{2889BB01-F575-48E2-8BF2-D40DF7B62019}" destId="{84714231-82AE-481A-8E53-57AF5E6F772E}" srcOrd="0" destOrd="0" presId="urn:microsoft.com/office/officeart/2005/8/layout/hierarchy1"/>
    <dgm:cxn modelId="{A38AECB8-1FE5-4E35-BC28-98E2E008783C}" type="presParOf" srcId="{2889BB01-F575-48E2-8BF2-D40DF7B62019}" destId="{6135428C-32C4-464A-B2D0-C0F17725D860}" srcOrd="1" destOrd="0" presId="urn:microsoft.com/office/officeart/2005/8/layout/hierarchy1"/>
    <dgm:cxn modelId="{D3DF59E9-766F-4C31-A3EE-02A6B7720B41}" type="presParOf" srcId="{6135428C-32C4-464A-B2D0-C0F17725D860}" destId="{3C8D925B-409E-4F2D-9905-3FD93392A7FF}" srcOrd="0" destOrd="0" presId="urn:microsoft.com/office/officeart/2005/8/layout/hierarchy1"/>
    <dgm:cxn modelId="{EB6C5447-4490-4E77-9CA3-224E5B4A1C91}" type="presParOf" srcId="{3C8D925B-409E-4F2D-9905-3FD93392A7FF}" destId="{B09CD13D-5AD0-40A0-9B91-14F9F7B8B752}" srcOrd="0" destOrd="0" presId="urn:microsoft.com/office/officeart/2005/8/layout/hierarchy1"/>
    <dgm:cxn modelId="{8453E2D3-B5CB-4836-BCF9-0CDFE49426A4}" type="presParOf" srcId="{3C8D925B-409E-4F2D-9905-3FD93392A7FF}" destId="{D4ECBCCB-7F6E-45E9-9CAB-4996DEEFCE50}" srcOrd="1" destOrd="0" presId="urn:microsoft.com/office/officeart/2005/8/layout/hierarchy1"/>
    <dgm:cxn modelId="{A4855C21-AD8F-4BED-8B92-D0CF00B17B7B}" type="presParOf" srcId="{6135428C-32C4-464A-B2D0-C0F17725D860}" destId="{1AF76C81-AB70-4D36-813E-925324ED3F73}" srcOrd="1" destOrd="0" presId="urn:microsoft.com/office/officeart/2005/8/layout/hierarchy1"/>
    <dgm:cxn modelId="{3C9C11C3-7BE9-40F9-8D4C-4EB6FFC9F612}" type="presParOf" srcId="{1AF76C81-AB70-4D36-813E-925324ED3F73}" destId="{19A1F925-D0A2-49D2-950B-5EEE33AD71D5}" srcOrd="0" destOrd="0" presId="urn:microsoft.com/office/officeart/2005/8/layout/hierarchy1"/>
    <dgm:cxn modelId="{B261CC1D-7DEE-4F1B-8C3F-E8E99A81B788}" type="presParOf" srcId="{1AF76C81-AB70-4D36-813E-925324ED3F73}" destId="{CCD87EA0-81AA-4B2F-BBD8-A09902143357}" srcOrd="1" destOrd="0" presId="urn:microsoft.com/office/officeart/2005/8/layout/hierarchy1"/>
    <dgm:cxn modelId="{FA2FE374-D08F-4073-9149-FF19311DEFDB}" type="presParOf" srcId="{CCD87EA0-81AA-4B2F-BBD8-A09902143357}" destId="{341A2AFF-F5A5-4365-A100-12B528D9BB0C}" srcOrd="0" destOrd="0" presId="urn:microsoft.com/office/officeart/2005/8/layout/hierarchy1"/>
    <dgm:cxn modelId="{D03B97AF-6EA2-4E34-A8DE-0493AC616D7C}" type="presParOf" srcId="{341A2AFF-F5A5-4365-A100-12B528D9BB0C}" destId="{760117B9-0595-4812-BB2C-00B0F945870D}" srcOrd="0" destOrd="0" presId="urn:microsoft.com/office/officeart/2005/8/layout/hierarchy1"/>
    <dgm:cxn modelId="{BF16B494-5968-4CC4-BED2-D6F52AE58DC9}" type="presParOf" srcId="{341A2AFF-F5A5-4365-A100-12B528D9BB0C}" destId="{08E3D9FF-26B3-468C-92E5-ACF7FA7200ED}" srcOrd="1" destOrd="0" presId="urn:microsoft.com/office/officeart/2005/8/layout/hierarchy1"/>
    <dgm:cxn modelId="{958DDEB4-6BAD-4CC3-AD9F-54576D910E88}" type="presParOf" srcId="{CCD87EA0-81AA-4B2F-BBD8-A09902143357}" destId="{0AC7A06F-1E7E-421C-8B45-17A6B477E78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B62B30A-A32E-48DE-BEF5-50665B061A5E}" type="doc">
      <dgm:prSet loTypeId="urn:microsoft.com/office/officeart/2005/8/layout/hierarchy4" loCatId="relationship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pl-PL"/>
        </a:p>
      </dgm:t>
    </dgm:pt>
    <dgm:pt modelId="{6F349033-6334-4E3B-8624-628FA06B4D70}">
      <dgm:prSet phldrT="[Tekst]" custT="1"/>
      <dgm:spPr>
        <a:solidFill>
          <a:schemeClr val="tx1">
            <a:lumMod val="50000"/>
            <a:lumOff val="50000"/>
          </a:schemeClr>
        </a:solidFill>
      </dgm:spPr>
      <dgm:t>
        <a:bodyPr/>
        <a:lstStyle/>
        <a:p>
          <a:r>
            <a:rPr lang="pl-PL" sz="1400" b="1"/>
            <a:t>Dynamika rozwoju wewnątrzpokoleniowej grupy samopomocowej 60+</a:t>
          </a:r>
        </a:p>
      </dgm:t>
    </dgm:pt>
    <dgm:pt modelId="{D2ECA732-6279-44A4-A8E7-0B1B3D7D1EA3}" type="parTrans" cxnId="{A7B88290-6F03-441B-9A4F-C0B3DA36C44C}">
      <dgm:prSet/>
      <dgm:spPr/>
      <dgm:t>
        <a:bodyPr/>
        <a:lstStyle/>
        <a:p>
          <a:endParaRPr lang="pl-PL" sz="1400"/>
        </a:p>
      </dgm:t>
    </dgm:pt>
    <dgm:pt modelId="{81B11E30-4D0F-4862-95D7-6092DE8C9AC6}" type="sibTrans" cxnId="{A7B88290-6F03-441B-9A4F-C0B3DA36C44C}">
      <dgm:prSet/>
      <dgm:spPr/>
      <dgm:t>
        <a:bodyPr/>
        <a:lstStyle/>
        <a:p>
          <a:endParaRPr lang="pl-PL" sz="1400"/>
        </a:p>
      </dgm:t>
    </dgm:pt>
    <dgm:pt modelId="{C1548891-A250-4684-AFAC-C01B9845E1D4}">
      <dgm:prSet phldrT="[Tekst]" custT="1"/>
      <dgm:spPr/>
      <dgm:t>
        <a:bodyPr/>
        <a:lstStyle/>
        <a:p>
          <a:r>
            <a:rPr lang="pl-PL" sz="1400" b="1"/>
            <a:t>Faza 1 </a:t>
          </a:r>
          <a:br>
            <a:rPr lang="pl-PL" sz="1400" b="1"/>
          </a:br>
          <a:r>
            <a:rPr lang="pl-PL" sz="1400" b="0"/>
            <a:t>animacja grup</a:t>
          </a:r>
          <a:br>
            <a:rPr lang="pl-PL" sz="1400" b="0"/>
          </a:br>
          <a:r>
            <a:rPr lang="pl-PL" sz="1400" b="0"/>
            <a:t>(12 spotkań)</a:t>
          </a:r>
        </a:p>
      </dgm:t>
    </dgm:pt>
    <dgm:pt modelId="{F65AF477-7E1F-4508-A2C7-74DE70ED3E8E}" type="parTrans" cxnId="{6CB41807-66D8-4A2E-BA31-EF8FA2BC1E13}">
      <dgm:prSet/>
      <dgm:spPr/>
      <dgm:t>
        <a:bodyPr/>
        <a:lstStyle/>
        <a:p>
          <a:endParaRPr lang="pl-PL" sz="1400"/>
        </a:p>
      </dgm:t>
    </dgm:pt>
    <dgm:pt modelId="{58427F7F-5D85-44A2-A060-6835C8DC8A62}" type="sibTrans" cxnId="{6CB41807-66D8-4A2E-BA31-EF8FA2BC1E13}">
      <dgm:prSet/>
      <dgm:spPr/>
      <dgm:t>
        <a:bodyPr/>
        <a:lstStyle/>
        <a:p>
          <a:endParaRPr lang="pl-PL" sz="1400"/>
        </a:p>
      </dgm:t>
    </dgm:pt>
    <dgm:pt modelId="{37527261-6188-461C-A76F-EEA1375ABE2E}">
      <dgm:prSet phldrT="[Tekst]" custT="1"/>
      <dgm:spPr/>
      <dgm:t>
        <a:bodyPr/>
        <a:lstStyle/>
        <a:p>
          <a:r>
            <a:rPr lang="pl-PL" sz="1400" b="1"/>
            <a:t>Etap dyrektywny </a:t>
          </a:r>
          <a:r>
            <a:rPr lang="pl-PL" sz="1400"/>
            <a:t>prowadzony przez moderatora</a:t>
          </a:r>
        </a:p>
      </dgm:t>
    </dgm:pt>
    <dgm:pt modelId="{137035F5-4470-434B-8440-B00367836765}" type="parTrans" cxnId="{A426B29E-B0FD-4CE7-8732-C180685805DA}">
      <dgm:prSet/>
      <dgm:spPr/>
      <dgm:t>
        <a:bodyPr/>
        <a:lstStyle/>
        <a:p>
          <a:endParaRPr lang="pl-PL" sz="1400"/>
        </a:p>
      </dgm:t>
    </dgm:pt>
    <dgm:pt modelId="{581F8D24-632B-4027-B38D-5856EF8B7BF9}" type="sibTrans" cxnId="{A426B29E-B0FD-4CE7-8732-C180685805DA}">
      <dgm:prSet/>
      <dgm:spPr/>
      <dgm:t>
        <a:bodyPr/>
        <a:lstStyle/>
        <a:p>
          <a:endParaRPr lang="pl-PL" sz="1400"/>
        </a:p>
      </dgm:t>
    </dgm:pt>
    <dgm:pt modelId="{DC409502-51CC-406E-9718-D1AD15E786F4}">
      <dgm:prSet phldrT="[Tekst]" custT="1"/>
      <dgm:spPr/>
      <dgm:t>
        <a:bodyPr/>
        <a:lstStyle/>
        <a:p>
          <a:pPr>
            <a:spcAft>
              <a:spcPts val="0"/>
            </a:spcAft>
          </a:pPr>
          <a:r>
            <a:rPr lang="pl-PL" sz="1400" b="1"/>
            <a:t>Etap spotkań tematycznych generowanych spontanicznie, </a:t>
          </a:r>
          <a:r>
            <a:rPr lang="pl-PL" sz="1400"/>
            <a:t>prowadzonych przez liderów  ze wsparciem moderatora</a:t>
          </a:r>
        </a:p>
      </dgm:t>
    </dgm:pt>
    <dgm:pt modelId="{9AA67820-4B6B-48C3-B1D8-12F555453CA2}" type="parTrans" cxnId="{72FCB9FE-7128-4798-8263-2316D9BF2234}">
      <dgm:prSet/>
      <dgm:spPr/>
      <dgm:t>
        <a:bodyPr/>
        <a:lstStyle/>
        <a:p>
          <a:endParaRPr lang="pl-PL" sz="1400"/>
        </a:p>
      </dgm:t>
    </dgm:pt>
    <dgm:pt modelId="{ED8ABA47-EA61-4250-814D-2392D0097F5D}" type="sibTrans" cxnId="{72FCB9FE-7128-4798-8263-2316D9BF2234}">
      <dgm:prSet/>
      <dgm:spPr/>
      <dgm:t>
        <a:bodyPr/>
        <a:lstStyle/>
        <a:p>
          <a:endParaRPr lang="pl-PL" sz="1400"/>
        </a:p>
      </dgm:t>
    </dgm:pt>
    <dgm:pt modelId="{A90E2338-160F-4208-B6F6-AB49654100A4}">
      <dgm:prSet phldrT="[Tekst]" custT="1"/>
      <dgm:spPr/>
      <dgm:t>
        <a:bodyPr/>
        <a:lstStyle/>
        <a:p>
          <a:r>
            <a:rPr lang="pl-PL" sz="1400" b="1" i="0" dirty="0"/>
            <a:t>Faza 2 </a:t>
          </a:r>
          <a:br>
            <a:rPr lang="pl-PL" sz="1400" b="1" i="0" dirty="0"/>
          </a:br>
          <a:r>
            <a:rPr lang="pl-PL" sz="1400" b="0" i="0" dirty="0"/>
            <a:t>funkcjonowanie samodzielne (nielimitowana ilość spotkań)</a:t>
          </a:r>
        </a:p>
      </dgm:t>
    </dgm:pt>
    <dgm:pt modelId="{0AED31DB-44EF-4163-AB4D-B4A2FE79BF3D}" type="parTrans" cxnId="{0182FB86-B354-4380-95EC-2DDC680B9BB3}">
      <dgm:prSet/>
      <dgm:spPr/>
      <dgm:t>
        <a:bodyPr/>
        <a:lstStyle/>
        <a:p>
          <a:endParaRPr lang="pl-PL" sz="1400"/>
        </a:p>
      </dgm:t>
    </dgm:pt>
    <dgm:pt modelId="{982D744B-294E-47F3-94AD-648ECE5CC9B1}" type="sibTrans" cxnId="{0182FB86-B354-4380-95EC-2DDC680B9BB3}">
      <dgm:prSet/>
      <dgm:spPr/>
      <dgm:t>
        <a:bodyPr/>
        <a:lstStyle/>
        <a:p>
          <a:endParaRPr lang="pl-PL" sz="1400"/>
        </a:p>
      </dgm:t>
    </dgm:pt>
    <dgm:pt modelId="{CE0C8DC6-4FB1-4A1B-BF61-299DABAC6B89}">
      <dgm:prSet phldrT="[Tekst]" custT="1"/>
      <dgm:spPr/>
      <dgm:t>
        <a:bodyPr/>
        <a:lstStyle/>
        <a:p>
          <a:r>
            <a:rPr lang="pl-PL" sz="1400" b="1" dirty="0"/>
            <a:t>Forma spotkań ustalana spontanicznie,</a:t>
          </a:r>
          <a:r>
            <a:rPr lang="pl-PL" sz="1400" dirty="0"/>
            <a:t> </a:t>
          </a:r>
          <a:br>
            <a:rPr lang="pl-PL" sz="1400" dirty="0"/>
          </a:br>
          <a:r>
            <a:rPr lang="pl-PL" sz="1400" dirty="0"/>
            <a:t>przebieg spotkań wspierany przez liderów </a:t>
          </a:r>
        </a:p>
      </dgm:t>
    </dgm:pt>
    <dgm:pt modelId="{79D1093E-A803-482D-B650-5981C8C69D8B}" type="parTrans" cxnId="{BCDB3A90-2FD6-42A0-9E1D-E1EC5DF1A888}">
      <dgm:prSet/>
      <dgm:spPr/>
      <dgm:t>
        <a:bodyPr/>
        <a:lstStyle/>
        <a:p>
          <a:endParaRPr lang="pl-PL" sz="1400"/>
        </a:p>
      </dgm:t>
    </dgm:pt>
    <dgm:pt modelId="{4C8D35E8-35A9-4C00-8DA5-8F262F442F64}" type="sibTrans" cxnId="{BCDB3A90-2FD6-42A0-9E1D-E1EC5DF1A888}">
      <dgm:prSet/>
      <dgm:spPr/>
      <dgm:t>
        <a:bodyPr/>
        <a:lstStyle/>
        <a:p>
          <a:endParaRPr lang="pl-PL" sz="1400"/>
        </a:p>
      </dgm:t>
    </dgm:pt>
    <dgm:pt modelId="{F2EE9EC2-2A8F-454C-B208-0CFC084BDD49}">
      <dgm:prSet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pl-PL" sz="1400" dirty="0"/>
            <a:t>rekrutacja liderów 60+</a:t>
          </a:r>
        </a:p>
      </dgm:t>
    </dgm:pt>
    <dgm:pt modelId="{41850654-FA83-49EE-BF34-D5CC6847D347}" type="parTrans" cxnId="{50070FB6-72D6-4AA3-9A90-C429B9D30DDA}">
      <dgm:prSet/>
      <dgm:spPr/>
      <dgm:t>
        <a:bodyPr/>
        <a:lstStyle/>
        <a:p>
          <a:endParaRPr lang="pl-PL" sz="1400"/>
        </a:p>
      </dgm:t>
    </dgm:pt>
    <dgm:pt modelId="{4099535E-28D4-4448-80F7-2195366C6C7E}" type="sibTrans" cxnId="{50070FB6-72D6-4AA3-9A90-C429B9D30DDA}">
      <dgm:prSet/>
      <dgm:spPr/>
      <dgm:t>
        <a:bodyPr/>
        <a:lstStyle/>
        <a:p>
          <a:endParaRPr lang="pl-PL" sz="1400"/>
        </a:p>
      </dgm:t>
    </dgm:pt>
    <dgm:pt modelId="{C4AD9CF8-4158-41C9-918D-9D52E323606F}">
      <dgm:prSet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pl-PL" sz="1400"/>
            <a:t>szkolenie liderów 60+</a:t>
          </a:r>
        </a:p>
      </dgm:t>
    </dgm:pt>
    <dgm:pt modelId="{9F56B870-E13C-4117-B36D-A5C1E1106100}" type="parTrans" cxnId="{522FA6F0-E744-43A4-B89A-B0093585DB63}">
      <dgm:prSet/>
      <dgm:spPr/>
      <dgm:t>
        <a:bodyPr/>
        <a:lstStyle/>
        <a:p>
          <a:endParaRPr lang="pl-PL" sz="1400"/>
        </a:p>
      </dgm:t>
    </dgm:pt>
    <dgm:pt modelId="{41F7FCA4-0B4E-4BDC-A4E4-FEE40703760C}" type="sibTrans" cxnId="{522FA6F0-E744-43A4-B89A-B0093585DB63}">
      <dgm:prSet/>
      <dgm:spPr/>
      <dgm:t>
        <a:bodyPr/>
        <a:lstStyle/>
        <a:p>
          <a:endParaRPr lang="pl-PL" sz="1400"/>
        </a:p>
      </dgm:t>
    </dgm:pt>
    <dgm:pt modelId="{00AACDA3-6ECE-4576-99F0-A6ABFA7D49FB}">
      <dgm:prSet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pl-PL" sz="1400"/>
            <a:t>rekrutacja seniorów dysfunkcyjnych</a:t>
          </a:r>
        </a:p>
      </dgm:t>
    </dgm:pt>
    <dgm:pt modelId="{D3245639-4052-4CFF-8487-7055992DF197}" type="parTrans" cxnId="{7ACE8C14-7118-4006-A93A-E78DD6B8A162}">
      <dgm:prSet/>
      <dgm:spPr/>
      <dgm:t>
        <a:bodyPr/>
        <a:lstStyle/>
        <a:p>
          <a:endParaRPr lang="pl-PL" sz="1400"/>
        </a:p>
      </dgm:t>
    </dgm:pt>
    <dgm:pt modelId="{D2BE8835-37F3-430F-BBFF-CCE69E19F352}" type="sibTrans" cxnId="{7ACE8C14-7118-4006-A93A-E78DD6B8A162}">
      <dgm:prSet/>
      <dgm:spPr/>
      <dgm:t>
        <a:bodyPr/>
        <a:lstStyle/>
        <a:p>
          <a:endParaRPr lang="pl-PL" sz="1400"/>
        </a:p>
      </dgm:t>
    </dgm:pt>
    <dgm:pt modelId="{E6CB3C36-731A-443A-BB75-D5FB0B3FA0E3}" type="pres">
      <dgm:prSet presAssocID="{CB62B30A-A32E-48DE-BEF5-50665B061A5E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5080DD87-2F81-46AA-88C5-BF8A78A72A6B}" type="pres">
      <dgm:prSet presAssocID="{F2EE9EC2-2A8F-454C-B208-0CFC084BDD49}" presName="vertOne" presStyleCnt="0"/>
      <dgm:spPr/>
    </dgm:pt>
    <dgm:pt modelId="{6A86DB74-0359-4499-AC4D-FE76865631A3}" type="pres">
      <dgm:prSet presAssocID="{F2EE9EC2-2A8F-454C-B208-0CFC084BDD49}" presName="txOne" presStyleLbl="node0" presStyleIdx="0" presStyleCnt="2" custScaleY="42968" custLinFactY="48374" custLinFactNeighborX="-208" custLinFactNeighborY="100000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3C59E124-861E-4034-A07F-2005E4591762}" type="pres">
      <dgm:prSet presAssocID="{F2EE9EC2-2A8F-454C-B208-0CFC084BDD49}" presName="parTransOne" presStyleCnt="0"/>
      <dgm:spPr/>
    </dgm:pt>
    <dgm:pt modelId="{71A4B3BB-83F0-480E-B305-9A43AF341AD1}" type="pres">
      <dgm:prSet presAssocID="{F2EE9EC2-2A8F-454C-B208-0CFC084BDD49}" presName="horzOne" presStyleCnt="0"/>
      <dgm:spPr/>
    </dgm:pt>
    <dgm:pt modelId="{9A911622-0B37-423F-A52B-6BF3C2D61E3A}" type="pres">
      <dgm:prSet presAssocID="{C4AD9CF8-4158-41C9-918D-9D52E323606F}" presName="vertTwo" presStyleCnt="0"/>
      <dgm:spPr/>
    </dgm:pt>
    <dgm:pt modelId="{1E52E05F-9F4D-4D54-A700-04BA4664F399}" type="pres">
      <dgm:prSet presAssocID="{C4AD9CF8-4158-41C9-918D-9D52E323606F}" presName="txTwo" presStyleLbl="node2" presStyleIdx="0" presStyleCnt="3" custScaleY="39793" custLinFactY="38730" custLinFactNeighborX="-208" custLinFactNeighborY="100000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8E80005D-1FF4-4150-8E05-619C3D47A4DB}" type="pres">
      <dgm:prSet presAssocID="{C4AD9CF8-4158-41C9-918D-9D52E323606F}" presName="parTransTwo" presStyleCnt="0"/>
      <dgm:spPr/>
    </dgm:pt>
    <dgm:pt modelId="{5CD3EF60-4E91-4136-9A71-8DC0D7F82878}" type="pres">
      <dgm:prSet presAssocID="{C4AD9CF8-4158-41C9-918D-9D52E323606F}" presName="horzTwo" presStyleCnt="0"/>
      <dgm:spPr/>
    </dgm:pt>
    <dgm:pt modelId="{7DEBE6A1-801E-4993-87BB-DB1F22CE17B3}" type="pres">
      <dgm:prSet presAssocID="{00AACDA3-6ECE-4576-99F0-A6ABFA7D49FB}" presName="vertThree" presStyleCnt="0"/>
      <dgm:spPr/>
    </dgm:pt>
    <dgm:pt modelId="{769F0540-501A-403C-A3D6-8494608C9A13}" type="pres">
      <dgm:prSet presAssocID="{00AACDA3-6ECE-4576-99F0-A6ABFA7D49FB}" presName="txThree" presStyleLbl="node3" presStyleIdx="0" presStyleCnt="4" custScaleY="43249" custLinFactNeighborX="-208" custLinFactNeighborY="40554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21CA02A2-60CE-48F6-BEA1-58DE4EF0C336}" type="pres">
      <dgm:prSet presAssocID="{00AACDA3-6ECE-4576-99F0-A6ABFA7D49FB}" presName="horzThree" presStyleCnt="0"/>
      <dgm:spPr/>
    </dgm:pt>
    <dgm:pt modelId="{31D45BA8-3A24-4036-85D1-89C338DCB931}" type="pres">
      <dgm:prSet presAssocID="{4099535E-28D4-4448-80F7-2195366C6C7E}" presName="sibSpaceOne" presStyleCnt="0"/>
      <dgm:spPr/>
    </dgm:pt>
    <dgm:pt modelId="{44C014CD-EC88-438F-9ADB-7BEC274DCC4D}" type="pres">
      <dgm:prSet presAssocID="{6F349033-6334-4E3B-8624-628FA06B4D70}" presName="vertOne" presStyleCnt="0"/>
      <dgm:spPr/>
    </dgm:pt>
    <dgm:pt modelId="{7F93015B-75D8-49BE-96D4-9D7FB2B0DF9F}" type="pres">
      <dgm:prSet presAssocID="{6F349033-6334-4E3B-8624-628FA06B4D70}" presName="txOne" presStyleLbl="node0" presStyleIdx="1" presStyleCnt="2" custScaleY="4837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C508822F-34B4-4988-9FEA-4837781CE4BF}" type="pres">
      <dgm:prSet presAssocID="{6F349033-6334-4E3B-8624-628FA06B4D70}" presName="parTransOne" presStyleCnt="0"/>
      <dgm:spPr/>
    </dgm:pt>
    <dgm:pt modelId="{662D8AF5-D1FD-4C51-A55F-0A36DE6D00DD}" type="pres">
      <dgm:prSet presAssocID="{6F349033-6334-4E3B-8624-628FA06B4D70}" presName="horzOne" presStyleCnt="0"/>
      <dgm:spPr/>
    </dgm:pt>
    <dgm:pt modelId="{187F6750-A20E-4BC1-BE65-ACAB66763DAF}" type="pres">
      <dgm:prSet presAssocID="{C1548891-A250-4684-AFAC-C01B9845E1D4}" presName="vertTwo" presStyleCnt="0"/>
      <dgm:spPr/>
    </dgm:pt>
    <dgm:pt modelId="{B4B641ED-5D21-4694-8352-ACEFBA115E92}" type="pres">
      <dgm:prSet presAssocID="{C1548891-A250-4684-AFAC-C01B9845E1D4}" presName="txTwo" presStyleLbl="node2" presStyleIdx="1" presStyleCnt="3" custScaleY="64099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A275A84D-6FF1-4CEB-B847-71DEFB54E3EF}" type="pres">
      <dgm:prSet presAssocID="{C1548891-A250-4684-AFAC-C01B9845E1D4}" presName="parTransTwo" presStyleCnt="0"/>
      <dgm:spPr/>
    </dgm:pt>
    <dgm:pt modelId="{6A56A2B0-D5D8-4F4B-81BD-C9D47C86B2DD}" type="pres">
      <dgm:prSet presAssocID="{C1548891-A250-4684-AFAC-C01B9845E1D4}" presName="horzTwo" presStyleCnt="0"/>
      <dgm:spPr/>
    </dgm:pt>
    <dgm:pt modelId="{41077735-12AF-41F6-8391-BB8C76386451}" type="pres">
      <dgm:prSet presAssocID="{37527261-6188-461C-A76F-EEA1375ABE2E}" presName="vertThree" presStyleCnt="0"/>
      <dgm:spPr/>
    </dgm:pt>
    <dgm:pt modelId="{80B097A0-88D0-4C91-BDD8-095841101376}" type="pres">
      <dgm:prSet presAssocID="{37527261-6188-461C-A76F-EEA1375ABE2E}" presName="txThre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BB5DB82C-5997-409B-AB1D-9E2EC99896E3}" type="pres">
      <dgm:prSet presAssocID="{37527261-6188-461C-A76F-EEA1375ABE2E}" presName="horzThree" presStyleCnt="0"/>
      <dgm:spPr/>
    </dgm:pt>
    <dgm:pt modelId="{512E7FE1-D3F6-4F94-B992-7B48D8E98C72}" type="pres">
      <dgm:prSet presAssocID="{581F8D24-632B-4027-B38D-5856EF8B7BF9}" presName="sibSpaceThree" presStyleCnt="0"/>
      <dgm:spPr/>
    </dgm:pt>
    <dgm:pt modelId="{54488F88-A428-4BE8-8686-4E1B26E4C9F1}" type="pres">
      <dgm:prSet presAssocID="{DC409502-51CC-406E-9718-D1AD15E786F4}" presName="vertThree" presStyleCnt="0"/>
      <dgm:spPr/>
    </dgm:pt>
    <dgm:pt modelId="{E9C853A6-E8D9-45BB-A1A4-540ABBCF0F68}" type="pres">
      <dgm:prSet presAssocID="{DC409502-51CC-406E-9718-D1AD15E786F4}" presName="txThre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92F35223-5953-43AF-8ED9-58547668DAFA}" type="pres">
      <dgm:prSet presAssocID="{DC409502-51CC-406E-9718-D1AD15E786F4}" presName="horzThree" presStyleCnt="0"/>
      <dgm:spPr/>
    </dgm:pt>
    <dgm:pt modelId="{AAE9068F-21B0-4144-92CB-CDAE984D89FE}" type="pres">
      <dgm:prSet presAssocID="{58427F7F-5D85-44A2-A060-6835C8DC8A62}" presName="sibSpaceTwo" presStyleCnt="0"/>
      <dgm:spPr/>
    </dgm:pt>
    <dgm:pt modelId="{01604464-93A7-4D49-A984-B1B652B2CC71}" type="pres">
      <dgm:prSet presAssocID="{A90E2338-160F-4208-B6F6-AB49654100A4}" presName="vertTwo" presStyleCnt="0"/>
      <dgm:spPr/>
    </dgm:pt>
    <dgm:pt modelId="{B6621FE5-817F-4535-BED3-ECCBB469D9BC}" type="pres">
      <dgm:prSet presAssocID="{A90E2338-160F-4208-B6F6-AB49654100A4}" presName="txTwo" presStyleLbl="node2" presStyleIdx="2" presStyleCnt="3" custScaleY="62625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ADF62D2E-3B22-49D3-9E0D-EB1C62FA2FD9}" type="pres">
      <dgm:prSet presAssocID="{A90E2338-160F-4208-B6F6-AB49654100A4}" presName="parTransTwo" presStyleCnt="0"/>
      <dgm:spPr/>
    </dgm:pt>
    <dgm:pt modelId="{EADE4A7A-5207-4469-B4C2-49A396C0F87C}" type="pres">
      <dgm:prSet presAssocID="{A90E2338-160F-4208-B6F6-AB49654100A4}" presName="horzTwo" presStyleCnt="0"/>
      <dgm:spPr/>
    </dgm:pt>
    <dgm:pt modelId="{DC7FDD30-DF7A-45D5-999D-49F9CE29182F}" type="pres">
      <dgm:prSet presAssocID="{CE0C8DC6-4FB1-4A1B-BF61-299DABAC6B89}" presName="vertThree" presStyleCnt="0"/>
      <dgm:spPr/>
    </dgm:pt>
    <dgm:pt modelId="{2F9BC90C-754E-4836-8D19-BC440DBFFF19}" type="pres">
      <dgm:prSet presAssocID="{CE0C8DC6-4FB1-4A1B-BF61-299DABAC6B89}" presName="txThre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82D1974B-1FE3-462A-A593-7D62122A9F5C}" type="pres">
      <dgm:prSet presAssocID="{CE0C8DC6-4FB1-4A1B-BF61-299DABAC6B89}" presName="horzThree" presStyleCnt="0"/>
      <dgm:spPr/>
    </dgm:pt>
  </dgm:ptLst>
  <dgm:cxnLst>
    <dgm:cxn modelId="{7563A331-ACA3-4F55-A2A5-AE496D771B81}" type="presOf" srcId="{CB62B30A-A32E-48DE-BEF5-50665B061A5E}" destId="{E6CB3C36-731A-443A-BB75-D5FB0B3FA0E3}" srcOrd="0" destOrd="0" presId="urn:microsoft.com/office/officeart/2005/8/layout/hierarchy4"/>
    <dgm:cxn modelId="{0182FB86-B354-4380-95EC-2DDC680B9BB3}" srcId="{6F349033-6334-4E3B-8624-628FA06B4D70}" destId="{A90E2338-160F-4208-B6F6-AB49654100A4}" srcOrd="1" destOrd="0" parTransId="{0AED31DB-44EF-4163-AB4D-B4A2FE79BF3D}" sibTransId="{982D744B-294E-47F3-94AD-648ECE5CC9B1}"/>
    <dgm:cxn modelId="{7CA7567E-186D-4387-91EE-E1EEDAC3D3CC}" type="presOf" srcId="{DC409502-51CC-406E-9718-D1AD15E786F4}" destId="{E9C853A6-E8D9-45BB-A1A4-540ABBCF0F68}" srcOrd="0" destOrd="0" presId="urn:microsoft.com/office/officeart/2005/8/layout/hierarchy4"/>
    <dgm:cxn modelId="{816F4BC3-EA27-4EBF-8AFA-90247E999F96}" type="presOf" srcId="{00AACDA3-6ECE-4576-99F0-A6ABFA7D49FB}" destId="{769F0540-501A-403C-A3D6-8494608C9A13}" srcOrd="0" destOrd="0" presId="urn:microsoft.com/office/officeart/2005/8/layout/hierarchy4"/>
    <dgm:cxn modelId="{50070FB6-72D6-4AA3-9A90-C429B9D30DDA}" srcId="{CB62B30A-A32E-48DE-BEF5-50665B061A5E}" destId="{F2EE9EC2-2A8F-454C-B208-0CFC084BDD49}" srcOrd="0" destOrd="0" parTransId="{41850654-FA83-49EE-BF34-D5CC6847D347}" sibTransId="{4099535E-28D4-4448-80F7-2195366C6C7E}"/>
    <dgm:cxn modelId="{72FCB9FE-7128-4798-8263-2316D9BF2234}" srcId="{C1548891-A250-4684-AFAC-C01B9845E1D4}" destId="{DC409502-51CC-406E-9718-D1AD15E786F4}" srcOrd="1" destOrd="0" parTransId="{9AA67820-4B6B-48C3-B1D8-12F555453CA2}" sibTransId="{ED8ABA47-EA61-4250-814D-2392D0097F5D}"/>
    <dgm:cxn modelId="{84325356-1A1D-45EB-A0F3-AE2AA14A4D19}" type="presOf" srcId="{F2EE9EC2-2A8F-454C-B208-0CFC084BDD49}" destId="{6A86DB74-0359-4499-AC4D-FE76865631A3}" srcOrd="0" destOrd="0" presId="urn:microsoft.com/office/officeart/2005/8/layout/hierarchy4"/>
    <dgm:cxn modelId="{7ACE8C14-7118-4006-A93A-E78DD6B8A162}" srcId="{C4AD9CF8-4158-41C9-918D-9D52E323606F}" destId="{00AACDA3-6ECE-4576-99F0-A6ABFA7D49FB}" srcOrd="0" destOrd="0" parTransId="{D3245639-4052-4CFF-8487-7055992DF197}" sibTransId="{D2BE8835-37F3-430F-BBFF-CCE69E19F352}"/>
    <dgm:cxn modelId="{A8E21E23-F9AE-480D-AD52-780C60083891}" type="presOf" srcId="{C1548891-A250-4684-AFAC-C01B9845E1D4}" destId="{B4B641ED-5D21-4694-8352-ACEFBA115E92}" srcOrd="0" destOrd="0" presId="urn:microsoft.com/office/officeart/2005/8/layout/hierarchy4"/>
    <dgm:cxn modelId="{6CB41807-66D8-4A2E-BA31-EF8FA2BC1E13}" srcId="{6F349033-6334-4E3B-8624-628FA06B4D70}" destId="{C1548891-A250-4684-AFAC-C01B9845E1D4}" srcOrd="0" destOrd="0" parTransId="{F65AF477-7E1F-4508-A2C7-74DE70ED3E8E}" sibTransId="{58427F7F-5D85-44A2-A060-6835C8DC8A62}"/>
    <dgm:cxn modelId="{A426B29E-B0FD-4CE7-8732-C180685805DA}" srcId="{C1548891-A250-4684-AFAC-C01B9845E1D4}" destId="{37527261-6188-461C-A76F-EEA1375ABE2E}" srcOrd="0" destOrd="0" parTransId="{137035F5-4470-434B-8440-B00367836765}" sibTransId="{581F8D24-632B-4027-B38D-5856EF8B7BF9}"/>
    <dgm:cxn modelId="{074CE39C-D5A0-4409-BCF6-7171E9F92322}" type="presOf" srcId="{37527261-6188-461C-A76F-EEA1375ABE2E}" destId="{80B097A0-88D0-4C91-BDD8-095841101376}" srcOrd="0" destOrd="0" presId="urn:microsoft.com/office/officeart/2005/8/layout/hierarchy4"/>
    <dgm:cxn modelId="{08EA52B6-6B92-4270-B405-324AC29BDB73}" type="presOf" srcId="{C4AD9CF8-4158-41C9-918D-9D52E323606F}" destId="{1E52E05F-9F4D-4D54-A700-04BA4664F399}" srcOrd="0" destOrd="0" presId="urn:microsoft.com/office/officeart/2005/8/layout/hierarchy4"/>
    <dgm:cxn modelId="{432F0238-035E-45DA-A366-64D87F19C6DB}" type="presOf" srcId="{6F349033-6334-4E3B-8624-628FA06B4D70}" destId="{7F93015B-75D8-49BE-96D4-9D7FB2B0DF9F}" srcOrd="0" destOrd="0" presId="urn:microsoft.com/office/officeart/2005/8/layout/hierarchy4"/>
    <dgm:cxn modelId="{F4B422ED-19CC-4F47-83AB-E53AAC721F13}" type="presOf" srcId="{CE0C8DC6-4FB1-4A1B-BF61-299DABAC6B89}" destId="{2F9BC90C-754E-4836-8D19-BC440DBFFF19}" srcOrd="0" destOrd="0" presId="urn:microsoft.com/office/officeart/2005/8/layout/hierarchy4"/>
    <dgm:cxn modelId="{522FA6F0-E744-43A4-B89A-B0093585DB63}" srcId="{F2EE9EC2-2A8F-454C-B208-0CFC084BDD49}" destId="{C4AD9CF8-4158-41C9-918D-9D52E323606F}" srcOrd="0" destOrd="0" parTransId="{9F56B870-E13C-4117-B36D-A5C1E1106100}" sibTransId="{41F7FCA4-0B4E-4BDC-A4E4-FEE40703760C}"/>
    <dgm:cxn modelId="{238A6D6A-9C42-49F0-A37E-2027437816A2}" type="presOf" srcId="{A90E2338-160F-4208-B6F6-AB49654100A4}" destId="{B6621FE5-817F-4535-BED3-ECCBB469D9BC}" srcOrd="0" destOrd="0" presId="urn:microsoft.com/office/officeart/2005/8/layout/hierarchy4"/>
    <dgm:cxn modelId="{A7B88290-6F03-441B-9A4F-C0B3DA36C44C}" srcId="{CB62B30A-A32E-48DE-BEF5-50665B061A5E}" destId="{6F349033-6334-4E3B-8624-628FA06B4D70}" srcOrd="1" destOrd="0" parTransId="{D2ECA732-6279-44A4-A8E7-0B1B3D7D1EA3}" sibTransId="{81B11E30-4D0F-4862-95D7-6092DE8C9AC6}"/>
    <dgm:cxn modelId="{BCDB3A90-2FD6-42A0-9E1D-E1EC5DF1A888}" srcId="{A90E2338-160F-4208-B6F6-AB49654100A4}" destId="{CE0C8DC6-4FB1-4A1B-BF61-299DABAC6B89}" srcOrd="0" destOrd="0" parTransId="{79D1093E-A803-482D-B650-5981C8C69D8B}" sibTransId="{4C8D35E8-35A9-4C00-8DA5-8F262F442F64}"/>
    <dgm:cxn modelId="{E35705EB-C927-459E-AD26-C0D85DE2F430}" type="presParOf" srcId="{E6CB3C36-731A-443A-BB75-D5FB0B3FA0E3}" destId="{5080DD87-2F81-46AA-88C5-BF8A78A72A6B}" srcOrd="0" destOrd="0" presId="urn:microsoft.com/office/officeart/2005/8/layout/hierarchy4"/>
    <dgm:cxn modelId="{4E04EA54-0F67-4ABF-8EBC-8571C018C077}" type="presParOf" srcId="{5080DD87-2F81-46AA-88C5-BF8A78A72A6B}" destId="{6A86DB74-0359-4499-AC4D-FE76865631A3}" srcOrd="0" destOrd="0" presId="urn:microsoft.com/office/officeart/2005/8/layout/hierarchy4"/>
    <dgm:cxn modelId="{2486724B-8932-4FBC-AFF6-167729BE32B1}" type="presParOf" srcId="{5080DD87-2F81-46AA-88C5-BF8A78A72A6B}" destId="{3C59E124-861E-4034-A07F-2005E4591762}" srcOrd="1" destOrd="0" presId="urn:microsoft.com/office/officeart/2005/8/layout/hierarchy4"/>
    <dgm:cxn modelId="{65CAAA76-53C9-492A-B3CE-926D3E4C4456}" type="presParOf" srcId="{5080DD87-2F81-46AA-88C5-BF8A78A72A6B}" destId="{71A4B3BB-83F0-480E-B305-9A43AF341AD1}" srcOrd="2" destOrd="0" presId="urn:microsoft.com/office/officeart/2005/8/layout/hierarchy4"/>
    <dgm:cxn modelId="{579EFC35-0C74-4FDB-A5A4-7C2E843ADE10}" type="presParOf" srcId="{71A4B3BB-83F0-480E-B305-9A43AF341AD1}" destId="{9A911622-0B37-423F-A52B-6BF3C2D61E3A}" srcOrd="0" destOrd="0" presId="urn:microsoft.com/office/officeart/2005/8/layout/hierarchy4"/>
    <dgm:cxn modelId="{34C417D6-EE07-4D0E-B695-18816E54138B}" type="presParOf" srcId="{9A911622-0B37-423F-A52B-6BF3C2D61E3A}" destId="{1E52E05F-9F4D-4D54-A700-04BA4664F399}" srcOrd="0" destOrd="0" presId="urn:microsoft.com/office/officeart/2005/8/layout/hierarchy4"/>
    <dgm:cxn modelId="{E0D1D41D-3C09-4D7C-A1EE-38FF65B38716}" type="presParOf" srcId="{9A911622-0B37-423F-A52B-6BF3C2D61E3A}" destId="{8E80005D-1FF4-4150-8E05-619C3D47A4DB}" srcOrd="1" destOrd="0" presId="urn:microsoft.com/office/officeart/2005/8/layout/hierarchy4"/>
    <dgm:cxn modelId="{33FC3B2A-3542-47AB-9B1D-8463B786F042}" type="presParOf" srcId="{9A911622-0B37-423F-A52B-6BF3C2D61E3A}" destId="{5CD3EF60-4E91-4136-9A71-8DC0D7F82878}" srcOrd="2" destOrd="0" presId="urn:microsoft.com/office/officeart/2005/8/layout/hierarchy4"/>
    <dgm:cxn modelId="{1152D833-4B14-480D-9D49-8425E88D991C}" type="presParOf" srcId="{5CD3EF60-4E91-4136-9A71-8DC0D7F82878}" destId="{7DEBE6A1-801E-4993-87BB-DB1F22CE17B3}" srcOrd="0" destOrd="0" presId="urn:microsoft.com/office/officeart/2005/8/layout/hierarchy4"/>
    <dgm:cxn modelId="{918CF0E8-2F2A-43A3-9965-6EA7BE782A55}" type="presParOf" srcId="{7DEBE6A1-801E-4993-87BB-DB1F22CE17B3}" destId="{769F0540-501A-403C-A3D6-8494608C9A13}" srcOrd="0" destOrd="0" presId="urn:microsoft.com/office/officeart/2005/8/layout/hierarchy4"/>
    <dgm:cxn modelId="{95F0B2F3-A68B-47C7-B571-D1168E3CC805}" type="presParOf" srcId="{7DEBE6A1-801E-4993-87BB-DB1F22CE17B3}" destId="{21CA02A2-60CE-48F6-BEA1-58DE4EF0C336}" srcOrd="1" destOrd="0" presId="urn:microsoft.com/office/officeart/2005/8/layout/hierarchy4"/>
    <dgm:cxn modelId="{AD22F064-E7F9-4FCD-98B0-84138B355985}" type="presParOf" srcId="{E6CB3C36-731A-443A-BB75-D5FB0B3FA0E3}" destId="{31D45BA8-3A24-4036-85D1-89C338DCB931}" srcOrd="1" destOrd="0" presId="urn:microsoft.com/office/officeart/2005/8/layout/hierarchy4"/>
    <dgm:cxn modelId="{138CFFEC-0C8C-4571-9892-7638D90FB1B4}" type="presParOf" srcId="{E6CB3C36-731A-443A-BB75-D5FB0B3FA0E3}" destId="{44C014CD-EC88-438F-9ADB-7BEC274DCC4D}" srcOrd="2" destOrd="0" presId="urn:microsoft.com/office/officeart/2005/8/layout/hierarchy4"/>
    <dgm:cxn modelId="{011E445E-9DFE-4735-BECF-1BCB141FE6EF}" type="presParOf" srcId="{44C014CD-EC88-438F-9ADB-7BEC274DCC4D}" destId="{7F93015B-75D8-49BE-96D4-9D7FB2B0DF9F}" srcOrd="0" destOrd="0" presId="urn:microsoft.com/office/officeart/2005/8/layout/hierarchy4"/>
    <dgm:cxn modelId="{2BCCA334-3401-4D2A-80D6-ED2325405BB3}" type="presParOf" srcId="{44C014CD-EC88-438F-9ADB-7BEC274DCC4D}" destId="{C508822F-34B4-4988-9FEA-4837781CE4BF}" srcOrd="1" destOrd="0" presId="urn:microsoft.com/office/officeart/2005/8/layout/hierarchy4"/>
    <dgm:cxn modelId="{34F60E67-71BE-4BC0-9640-74548EE9B59C}" type="presParOf" srcId="{44C014CD-EC88-438F-9ADB-7BEC274DCC4D}" destId="{662D8AF5-D1FD-4C51-A55F-0A36DE6D00DD}" srcOrd="2" destOrd="0" presId="urn:microsoft.com/office/officeart/2005/8/layout/hierarchy4"/>
    <dgm:cxn modelId="{1B4716BB-9C08-45F0-AFC7-9B9635CCE590}" type="presParOf" srcId="{662D8AF5-D1FD-4C51-A55F-0A36DE6D00DD}" destId="{187F6750-A20E-4BC1-BE65-ACAB66763DAF}" srcOrd="0" destOrd="0" presId="urn:microsoft.com/office/officeart/2005/8/layout/hierarchy4"/>
    <dgm:cxn modelId="{D87E6545-44DA-402F-B809-DCF67A362AD3}" type="presParOf" srcId="{187F6750-A20E-4BC1-BE65-ACAB66763DAF}" destId="{B4B641ED-5D21-4694-8352-ACEFBA115E92}" srcOrd="0" destOrd="0" presId="urn:microsoft.com/office/officeart/2005/8/layout/hierarchy4"/>
    <dgm:cxn modelId="{455ABD9B-E451-4C45-9D9B-58A4BBDE7E21}" type="presParOf" srcId="{187F6750-A20E-4BC1-BE65-ACAB66763DAF}" destId="{A275A84D-6FF1-4CEB-B847-71DEFB54E3EF}" srcOrd="1" destOrd="0" presId="urn:microsoft.com/office/officeart/2005/8/layout/hierarchy4"/>
    <dgm:cxn modelId="{8161831E-B5F3-4587-9271-51E64D6A023F}" type="presParOf" srcId="{187F6750-A20E-4BC1-BE65-ACAB66763DAF}" destId="{6A56A2B0-D5D8-4F4B-81BD-C9D47C86B2DD}" srcOrd="2" destOrd="0" presId="urn:microsoft.com/office/officeart/2005/8/layout/hierarchy4"/>
    <dgm:cxn modelId="{3FCAF6BE-88F6-4AAE-A00C-21B0A8621EE8}" type="presParOf" srcId="{6A56A2B0-D5D8-4F4B-81BD-C9D47C86B2DD}" destId="{41077735-12AF-41F6-8391-BB8C76386451}" srcOrd="0" destOrd="0" presId="urn:microsoft.com/office/officeart/2005/8/layout/hierarchy4"/>
    <dgm:cxn modelId="{0978D739-9894-4649-A9E8-B08C05AECD4F}" type="presParOf" srcId="{41077735-12AF-41F6-8391-BB8C76386451}" destId="{80B097A0-88D0-4C91-BDD8-095841101376}" srcOrd="0" destOrd="0" presId="urn:microsoft.com/office/officeart/2005/8/layout/hierarchy4"/>
    <dgm:cxn modelId="{09261AFA-7BC9-441D-92FA-2E4537CA6849}" type="presParOf" srcId="{41077735-12AF-41F6-8391-BB8C76386451}" destId="{BB5DB82C-5997-409B-AB1D-9E2EC99896E3}" srcOrd="1" destOrd="0" presId="urn:microsoft.com/office/officeart/2005/8/layout/hierarchy4"/>
    <dgm:cxn modelId="{979437B1-9517-4F19-B55E-98B8B3BB00C8}" type="presParOf" srcId="{6A56A2B0-D5D8-4F4B-81BD-C9D47C86B2DD}" destId="{512E7FE1-D3F6-4F94-B992-7B48D8E98C72}" srcOrd="1" destOrd="0" presId="urn:microsoft.com/office/officeart/2005/8/layout/hierarchy4"/>
    <dgm:cxn modelId="{414BA10B-1691-4C9F-AE91-053E634BDE65}" type="presParOf" srcId="{6A56A2B0-D5D8-4F4B-81BD-C9D47C86B2DD}" destId="{54488F88-A428-4BE8-8686-4E1B26E4C9F1}" srcOrd="2" destOrd="0" presId="urn:microsoft.com/office/officeart/2005/8/layout/hierarchy4"/>
    <dgm:cxn modelId="{5DC18214-D0CC-4306-BF43-145767F472AB}" type="presParOf" srcId="{54488F88-A428-4BE8-8686-4E1B26E4C9F1}" destId="{E9C853A6-E8D9-45BB-A1A4-540ABBCF0F68}" srcOrd="0" destOrd="0" presId="urn:microsoft.com/office/officeart/2005/8/layout/hierarchy4"/>
    <dgm:cxn modelId="{DEF177EF-EE54-48D7-A7B3-2CC9C11CF607}" type="presParOf" srcId="{54488F88-A428-4BE8-8686-4E1B26E4C9F1}" destId="{92F35223-5953-43AF-8ED9-58547668DAFA}" srcOrd="1" destOrd="0" presId="urn:microsoft.com/office/officeart/2005/8/layout/hierarchy4"/>
    <dgm:cxn modelId="{BA4E6F84-B307-484A-BC06-91821732B0AB}" type="presParOf" srcId="{662D8AF5-D1FD-4C51-A55F-0A36DE6D00DD}" destId="{AAE9068F-21B0-4144-92CB-CDAE984D89FE}" srcOrd="1" destOrd="0" presId="urn:microsoft.com/office/officeart/2005/8/layout/hierarchy4"/>
    <dgm:cxn modelId="{3AD5DE19-7341-412B-9248-33E54C24CED0}" type="presParOf" srcId="{662D8AF5-D1FD-4C51-A55F-0A36DE6D00DD}" destId="{01604464-93A7-4D49-A984-B1B652B2CC71}" srcOrd="2" destOrd="0" presId="urn:microsoft.com/office/officeart/2005/8/layout/hierarchy4"/>
    <dgm:cxn modelId="{FD8C5E16-15F3-40C6-9F1F-139AFABEFBD0}" type="presParOf" srcId="{01604464-93A7-4D49-A984-B1B652B2CC71}" destId="{B6621FE5-817F-4535-BED3-ECCBB469D9BC}" srcOrd="0" destOrd="0" presId="urn:microsoft.com/office/officeart/2005/8/layout/hierarchy4"/>
    <dgm:cxn modelId="{14BC52EB-1E37-4859-AEF5-EB607D4583E5}" type="presParOf" srcId="{01604464-93A7-4D49-A984-B1B652B2CC71}" destId="{ADF62D2E-3B22-49D3-9E0D-EB1C62FA2FD9}" srcOrd="1" destOrd="0" presId="urn:microsoft.com/office/officeart/2005/8/layout/hierarchy4"/>
    <dgm:cxn modelId="{61B0DCD9-886F-4F91-9689-DC62696D5B28}" type="presParOf" srcId="{01604464-93A7-4D49-A984-B1B652B2CC71}" destId="{EADE4A7A-5207-4469-B4C2-49A396C0F87C}" srcOrd="2" destOrd="0" presId="urn:microsoft.com/office/officeart/2005/8/layout/hierarchy4"/>
    <dgm:cxn modelId="{46D9BFCE-9FB5-47E5-BC01-329405427AD2}" type="presParOf" srcId="{EADE4A7A-5207-4469-B4C2-49A396C0F87C}" destId="{DC7FDD30-DF7A-45D5-999D-49F9CE29182F}" srcOrd="0" destOrd="0" presId="urn:microsoft.com/office/officeart/2005/8/layout/hierarchy4"/>
    <dgm:cxn modelId="{F10F940A-6DFD-45FC-9CE7-EB26F0E9B699}" type="presParOf" srcId="{DC7FDD30-DF7A-45D5-999D-49F9CE29182F}" destId="{2F9BC90C-754E-4836-8D19-BC440DBFFF19}" srcOrd="0" destOrd="0" presId="urn:microsoft.com/office/officeart/2005/8/layout/hierarchy4"/>
    <dgm:cxn modelId="{D4259464-FE72-45A1-B9AF-FCE5B829F400}" type="presParOf" srcId="{DC7FDD30-DF7A-45D5-999D-49F9CE29182F}" destId="{82D1974B-1FE3-462A-A593-7D62122A9F5C}" srcOrd="1" destOrd="0" presId="urn:microsoft.com/office/officeart/2005/8/layout/hierarchy4"/>
  </dgm:cxnLst>
  <dgm:bg>
    <a:gradFill flip="none" rotWithShape="1">
      <a:gsLst>
        <a:gs pos="0">
          <a:schemeClr val="accent1">
            <a:tint val="66000"/>
            <a:satMod val="160000"/>
            <a:alpha val="42000"/>
            <a:lumMod val="48000"/>
            <a:lumOff val="52000"/>
          </a:schemeClr>
        </a:gs>
        <a:gs pos="50000">
          <a:schemeClr val="accent1">
            <a:tint val="44500"/>
            <a:satMod val="160000"/>
          </a:schemeClr>
        </a:gs>
        <a:gs pos="100000">
          <a:schemeClr val="accent1">
            <a:tint val="23500"/>
            <a:satMod val="160000"/>
          </a:schemeClr>
        </a:gs>
      </a:gsLst>
      <a:path path="rect">
        <a:fillToRect l="100000" t="100000"/>
      </a:path>
      <a:tileRect r="-100000" b="-100000"/>
    </a:gradFill>
  </dgm:bg>
  <dgm:whole>
    <a:ln>
      <a:solidFill>
        <a:srgbClr val="0070C0"/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A1F925-D0A2-49D2-950B-5EEE33AD71D5}">
      <dsp:nvSpPr>
        <dsp:cNvPr id="0" name=""/>
        <dsp:cNvSpPr/>
      </dsp:nvSpPr>
      <dsp:spPr>
        <a:xfrm>
          <a:off x="3416708" y="5701272"/>
          <a:ext cx="91440" cy="27150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0721"/>
              </a:lnTo>
              <a:lnTo>
                <a:pt x="101484" y="170721"/>
              </a:lnTo>
              <a:lnTo>
                <a:pt x="101484" y="271500"/>
              </a:lnTo>
            </a:path>
          </a:pathLst>
        </a:custGeom>
        <a:noFill/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714231-82AE-481A-8E53-57AF5E6F772E}">
      <dsp:nvSpPr>
        <dsp:cNvPr id="0" name=""/>
        <dsp:cNvSpPr/>
      </dsp:nvSpPr>
      <dsp:spPr>
        <a:xfrm>
          <a:off x="3462428" y="4724170"/>
          <a:ext cx="1729224" cy="286304"/>
        </a:xfrm>
        <a:custGeom>
          <a:avLst/>
          <a:gdLst/>
          <a:ahLst/>
          <a:cxnLst/>
          <a:rect l="0" t="0" r="0" b="0"/>
          <a:pathLst>
            <a:path>
              <a:moveTo>
                <a:pt x="1729224" y="0"/>
              </a:moveTo>
              <a:lnTo>
                <a:pt x="1729224" y="185525"/>
              </a:lnTo>
              <a:lnTo>
                <a:pt x="0" y="185525"/>
              </a:lnTo>
              <a:lnTo>
                <a:pt x="0" y="286304"/>
              </a:lnTo>
            </a:path>
          </a:pathLst>
        </a:custGeom>
        <a:noFill/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39C393-DC44-423B-BC1E-26B2A23D2CE4}">
      <dsp:nvSpPr>
        <dsp:cNvPr id="0" name=""/>
        <dsp:cNvSpPr/>
      </dsp:nvSpPr>
      <dsp:spPr>
        <a:xfrm>
          <a:off x="5145933" y="3716983"/>
          <a:ext cx="91440" cy="31638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6388"/>
              </a:lnTo>
            </a:path>
          </a:pathLst>
        </a:custGeom>
        <a:noFill/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F6C2B1-C709-4AB7-9F98-5979578FA92E}">
      <dsp:nvSpPr>
        <dsp:cNvPr id="0" name=""/>
        <dsp:cNvSpPr/>
      </dsp:nvSpPr>
      <dsp:spPr>
        <a:xfrm>
          <a:off x="5145933" y="2709796"/>
          <a:ext cx="91440" cy="31638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6388"/>
              </a:lnTo>
            </a:path>
          </a:pathLst>
        </a:custGeom>
        <a:noFill/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E2CAE5-85DF-4870-8870-BFC6D23C4929}">
      <dsp:nvSpPr>
        <dsp:cNvPr id="0" name=""/>
        <dsp:cNvSpPr/>
      </dsp:nvSpPr>
      <dsp:spPr>
        <a:xfrm>
          <a:off x="5145933" y="1702610"/>
          <a:ext cx="91440" cy="31638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6388"/>
              </a:lnTo>
            </a:path>
          </a:pathLst>
        </a:custGeom>
        <a:noFill/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8B08AC-7512-4C2A-BBEF-0EFC9D1145DD}">
      <dsp:nvSpPr>
        <dsp:cNvPr id="0" name=""/>
        <dsp:cNvSpPr/>
      </dsp:nvSpPr>
      <dsp:spPr>
        <a:xfrm>
          <a:off x="3464064" y="695423"/>
          <a:ext cx="1727588" cy="3163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5609"/>
              </a:lnTo>
              <a:lnTo>
                <a:pt x="1727588" y="215609"/>
              </a:lnTo>
              <a:lnTo>
                <a:pt x="1727588" y="316388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40507E-CD8A-4147-9BC4-854B42EE4953}">
      <dsp:nvSpPr>
        <dsp:cNvPr id="0" name=""/>
        <dsp:cNvSpPr/>
      </dsp:nvSpPr>
      <dsp:spPr>
        <a:xfrm>
          <a:off x="1673280" y="3716983"/>
          <a:ext cx="91440" cy="31638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6388"/>
              </a:lnTo>
            </a:path>
          </a:pathLst>
        </a:custGeom>
        <a:noFill/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4A0D1B-DB2B-4A5C-88D5-B6DDCBA5E039}">
      <dsp:nvSpPr>
        <dsp:cNvPr id="0" name=""/>
        <dsp:cNvSpPr/>
      </dsp:nvSpPr>
      <dsp:spPr>
        <a:xfrm>
          <a:off x="1673280" y="2709796"/>
          <a:ext cx="91440" cy="31638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6388"/>
              </a:lnTo>
            </a:path>
          </a:pathLst>
        </a:custGeom>
        <a:noFill/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737F5C-DEDA-42D5-B630-A715FAF31A0C}">
      <dsp:nvSpPr>
        <dsp:cNvPr id="0" name=""/>
        <dsp:cNvSpPr/>
      </dsp:nvSpPr>
      <dsp:spPr>
        <a:xfrm>
          <a:off x="1673280" y="1702610"/>
          <a:ext cx="91440" cy="31638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6388"/>
              </a:lnTo>
            </a:path>
          </a:pathLst>
        </a:custGeom>
        <a:noFill/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F7C0C6-2EEE-49D9-9E12-6B16FE33D87F}">
      <dsp:nvSpPr>
        <dsp:cNvPr id="0" name=""/>
        <dsp:cNvSpPr/>
      </dsp:nvSpPr>
      <dsp:spPr>
        <a:xfrm>
          <a:off x="1719000" y="695423"/>
          <a:ext cx="1745064" cy="316388"/>
        </a:xfrm>
        <a:custGeom>
          <a:avLst/>
          <a:gdLst/>
          <a:ahLst/>
          <a:cxnLst/>
          <a:rect l="0" t="0" r="0" b="0"/>
          <a:pathLst>
            <a:path>
              <a:moveTo>
                <a:pt x="1745064" y="0"/>
              </a:moveTo>
              <a:lnTo>
                <a:pt x="1745064" y="215609"/>
              </a:lnTo>
              <a:lnTo>
                <a:pt x="0" y="215609"/>
              </a:lnTo>
              <a:lnTo>
                <a:pt x="0" y="316388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229F77-2471-40E8-BB4A-E0F7E2F7C2C9}">
      <dsp:nvSpPr>
        <dsp:cNvPr id="0" name=""/>
        <dsp:cNvSpPr/>
      </dsp:nvSpPr>
      <dsp:spPr>
        <a:xfrm>
          <a:off x="1148815" y="4625"/>
          <a:ext cx="4630498" cy="690797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276B871-400C-41EB-AFD1-43FB905B7A45}">
      <dsp:nvSpPr>
        <dsp:cNvPr id="0" name=""/>
        <dsp:cNvSpPr/>
      </dsp:nvSpPr>
      <dsp:spPr>
        <a:xfrm>
          <a:off x="1269690" y="119456"/>
          <a:ext cx="4630498" cy="690797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rgbClr val="00CCFF">
                <a:tint val="66000"/>
                <a:satMod val="160000"/>
              </a:srgbClr>
            </a:gs>
            <a:gs pos="50000">
              <a:srgbClr val="00CCFF">
                <a:tint val="44500"/>
                <a:satMod val="160000"/>
              </a:srgbClr>
            </a:gs>
            <a:gs pos="100000">
              <a:srgbClr val="00CCFF">
                <a:tint val="23500"/>
                <a:satMod val="160000"/>
              </a:srgbClr>
            </a:gs>
          </a:gsLst>
          <a:lin ang="13500000" scaled="1"/>
          <a:tileRect/>
        </a:gra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1" kern="1200" dirty="0" smtClean="0"/>
            <a:t>seminarium inicjujące</a:t>
          </a:r>
          <a:endParaRPr lang="pl-PL" sz="1800" b="1" kern="1200" dirty="0"/>
        </a:p>
      </dsp:txBody>
      <dsp:txXfrm>
        <a:off x="1289923" y="139689"/>
        <a:ext cx="4590032" cy="650331"/>
      </dsp:txXfrm>
    </dsp:sp>
    <dsp:sp modelId="{82B2282B-EEC8-4AC7-B7BB-BAA191FFAA29}">
      <dsp:nvSpPr>
        <dsp:cNvPr id="0" name=""/>
        <dsp:cNvSpPr/>
      </dsp:nvSpPr>
      <dsp:spPr>
        <a:xfrm>
          <a:off x="118117" y="1011812"/>
          <a:ext cx="3201765" cy="690797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D985334-1503-4A1C-94C9-1F57CE7BEE07}">
      <dsp:nvSpPr>
        <dsp:cNvPr id="0" name=""/>
        <dsp:cNvSpPr/>
      </dsp:nvSpPr>
      <dsp:spPr>
        <a:xfrm>
          <a:off x="238991" y="1126643"/>
          <a:ext cx="3201765" cy="690797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chemeClr val="tx2">
                <a:lumMod val="60000"/>
                <a:lumOff val="40000"/>
                <a:tint val="66000"/>
                <a:satMod val="160000"/>
              </a:schemeClr>
            </a:gs>
            <a:gs pos="50000">
              <a:schemeClr val="tx2">
                <a:lumMod val="60000"/>
                <a:lumOff val="40000"/>
                <a:tint val="44500"/>
                <a:satMod val="160000"/>
              </a:schemeClr>
            </a:gs>
            <a:gs pos="100000">
              <a:schemeClr val="tx2">
                <a:lumMod val="60000"/>
                <a:lumOff val="40000"/>
                <a:tint val="23500"/>
                <a:satMod val="160000"/>
              </a:schemeClr>
            </a:gs>
          </a:gsLst>
          <a:path path="circle">
            <a:fillToRect l="50000" t="50000" r="50000" b="50000"/>
          </a:path>
          <a:tileRect/>
        </a:gra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program szkolenia liderów</a:t>
          </a:r>
          <a:endParaRPr lang="pl-PL" sz="1800" kern="1200" dirty="0"/>
        </a:p>
      </dsp:txBody>
      <dsp:txXfrm>
        <a:off x="259224" y="1146876"/>
        <a:ext cx="3161299" cy="650331"/>
      </dsp:txXfrm>
    </dsp:sp>
    <dsp:sp modelId="{CE815D25-F68C-4377-A0B5-752688697895}">
      <dsp:nvSpPr>
        <dsp:cNvPr id="0" name=""/>
        <dsp:cNvSpPr/>
      </dsp:nvSpPr>
      <dsp:spPr>
        <a:xfrm>
          <a:off x="118117" y="2018999"/>
          <a:ext cx="3201765" cy="690797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9A096C6-8125-4D67-A275-4302F34AD7E2}">
      <dsp:nvSpPr>
        <dsp:cNvPr id="0" name=""/>
        <dsp:cNvSpPr/>
      </dsp:nvSpPr>
      <dsp:spPr>
        <a:xfrm>
          <a:off x="238991" y="2133829"/>
          <a:ext cx="3201765" cy="690797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chemeClr val="tx2">
                <a:lumMod val="60000"/>
                <a:lumOff val="40000"/>
                <a:tint val="66000"/>
                <a:satMod val="160000"/>
              </a:schemeClr>
            </a:gs>
            <a:gs pos="50000">
              <a:schemeClr val="tx2">
                <a:lumMod val="60000"/>
                <a:lumOff val="40000"/>
                <a:tint val="44500"/>
                <a:satMod val="160000"/>
              </a:schemeClr>
            </a:gs>
            <a:gs pos="100000">
              <a:schemeClr val="tx2">
                <a:lumMod val="60000"/>
                <a:lumOff val="40000"/>
                <a:tint val="23500"/>
                <a:satMod val="160000"/>
              </a:schemeClr>
            </a:gs>
          </a:gsLst>
          <a:path path="circle">
            <a:fillToRect l="50000" t="50000" r="50000" b="50000"/>
          </a:path>
          <a:tileRect/>
        </a:gra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rekrutacja liderów</a:t>
          </a:r>
          <a:endParaRPr lang="pl-PL" sz="1800" kern="1200" dirty="0"/>
        </a:p>
      </dsp:txBody>
      <dsp:txXfrm>
        <a:off x="259224" y="2154062"/>
        <a:ext cx="3161299" cy="650331"/>
      </dsp:txXfrm>
    </dsp:sp>
    <dsp:sp modelId="{EE541000-AD4C-4287-A9B3-EE89E5088191}">
      <dsp:nvSpPr>
        <dsp:cNvPr id="0" name=""/>
        <dsp:cNvSpPr/>
      </dsp:nvSpPr>
      <dsp:spPr>
        <a:xfrm>
          <a:off x="118117" y="3026185"/>
          <a:ext cx="3201765" cy="690797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0FEEA71-1FE7-4F4D-9973-1F091A55DB5A}">
      <dsp:nvSpPr>
        <dsp:cNvPr id="0" name=""/>
        <dsp:cNvSpPr/>
      </dsp:nvSpPr>
      <dsp:spPr>
        <a:xfrm>
          <a:off x="238991" y="3141016"/>
          <a:ext cx="3201765" cy="690797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chemeClr val="tx2">
                <a:lumMod val="60000"/>
                <a:lumOff val="40000"/>
                <a:tint val="66000"/>
                <a:satMod val="160000"/>
              </a:schemeClr>
            </a:gs>
            <a:gs pos="50000">
              <a:schemeClr val="tx2">
                <a:lumMod val="60000"/>
                <a:lumOff val="40000"/>
                <a:tint val="44500"/>
                <a:satMod val="160000"/>
              </a:schemeClr>
            </a:gs>
            <a:gs pos="100000">
              <a:schemeClr val="tx2">
                <a:lumMod val="60000"/>
                <a:lumOff val="40000"/>
                <a:tint val="23500"/>
                <a:satMod val="160000"/>
              </a:schemeClr>
            </a:gs>
          </a:gsLst>
          <a:path path="circle">
            <a:fillToRect l="50000" t="50000" r="50000" b="50000"/>
          </a:path>
          <a:tileRect/>
        </a:gra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szkolenie liderów</a:t>
          </a:r>
          <a:endParaRPr lang="pl-PL" sz="1800" kern="1200" dirty="0"/>
        </a:p>
      </dsp:txBody>
      <dsp:txXfrm>
        <a:off x="259224" y="3161249"/>
        <a:ext cx="3161299" cy="650331"/>
      </dsp:txXfrm>
    </dsp:sp>
    <dsp:sp modelId="{7919D58F-BCA1-4473-8671-D7BE707107B1}">
      <dsp:nvSpPr>
        <dsp:cNvPr id="0" name=""/>
        <dsp:cNvSpPr/>
      </dsp:nvSpPr>
      <dsp:spPr>
        <a:xfrm>
          <a:off x="118117" y="4033372"/>
          <a:ext cx="3201765" cy="690797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614742F-8A86-4651-A415-39639536F077}">
      <dsp:nvSpPr>
        <dsp:cNvPr id="0" name=""/>
        <dsp:cNvSpPr/>
      </dsp:nvSpPr>
      <dsp:spPr>
        <a:xfrm>
          <a:off x="238991" y="4148203"/>
          <a:ext cx="3201765" cy="690797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chemeClr val="tx2">
                <a:lumMod val="60000"/>
                <a:lumOff val="40000"/>
                <a:tint val="66000"/>
                <a:satMod val="160000"/>
              </a:schemeClr>
            </a:gs>
            <a:gs pos="50000">
              <a:schemeClr val="tx2">
                <a:lumMod val="60000"/>
                <a:lumOff val="40000"/>
                <a:tint val="44500"/>
                <a:satMod val="160000"/>
              </a:schemeClr>
            </a:gs>
            <a:gs pos="100000">
              <a:schemeClr val="tx2">
                <a:lumMod val="60000"/>
                <a:lumOff val="40000"/>
                <a:tint val="23500"/>
                <a:satMod val="160000"/>
              </a:schemeClr>
            </a:gs>
          </a:gsLst>
          <a:path path="circle">
            <a:fillToRect l="50000" t="50000" r="50000" b="50000"/>
          </a:path>
          <a:tileRect/>
        </a:gra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ewaluacja szkolenia</a:t>
          </a:r>
          <a:endParaRPr lang="pl-PL" sz="1800" kern="1200" dirty="0"/>
        </a:p>
      </dsp:txBody>
      <dsp:txXfrm>
        <a:off x="259224" y="4168436"/>
        <a:ext cx="3161299" cy="650331"/>
      </dsp:txXfrm>
    </dsp:sp>
    <dsp:sp modelId="{0989C125-0C11-4B27-9DB6-0DE83EA96036}">
      <dsp:nvSpPr>
        <dsp:cNvPr id="0" name=""/>
        <dsp:cNvSpPr/>
      </dsp:nvSpPr>
      <dsp:spPr>
        <a:xfrm>
          <a:off x="3561631" y="1011812"/>
          <a:ext cx="3260042" cy="690797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847E562-F21C-4C09-A22E-771D5E658D71}">
      <dsp:nvSpPr>
        <dsp:cNvPr id="0" name=""/>
        <dsp:cNvSpPr/>
      </dsp:nvSpPr>
      <dsp:spPr>
        <a:xfrm>
          <a:off x="3682506" y="1126643"/>
          <a:ext cx="3260042" cy="690797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rgbClr val="92D050">
                <a:tint val="66000"/>
                <a:satMod val="160000"/>
              </a:srgbClr>
            </a:gs>
            <a:gs pos="50000">
              <a:srgbClr val="92D050">
                <a:tint val="44500"/>
                <a:satMod val="160000"/>
              </a:srgbClr>
            </a:gs>
            <a:gs pos="100000">
              <a:srgbClr val="92D050">
                <a:tint val="23500"/>
                <a:satMod val="160000"/>
              </a:srgbClr>
            </a:gs>
          </a:gsLst>
          <a:lin ang="13500000" scaled="1"/>
          <a:tileRect/>
        </a:gra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ramowy program grup samopomocowych</a:t>
          </a:r>
          <a:endParaRPr lang="pl-PL" sz="1800" kern="1200" dirty="0"/>
        </a:p>
      </dsp:txBody>
      <dsp:txXfrm>
        <a:off x="3702739" y="1146876"/>
        <a:ext cx="3219576" cy="650331"/>
      </dsp:txXfrm>
    </dsp:sp>
    <dsp:sp modelId="{3A2C4435-BEE7-46C5-B1D6-427DB85DA21B}">
      <dsp:nvSpPr>
        <dsp:cNvPr id="0" name=""/>
        <dsp:cNvSpPr/>
      </dsp:nvSpPr>
      <dsp:spPr>
        <a:xfrm>
          <a:off x="3603286" y="2018999"/>
          <a:ext cx="3176733" cy="690797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E8251A0-C037-4208-AD01-A4924B901E32}">
      <dsp:nvSpPr>
        <dsp:cNvPr id="0" name=""/>
        <dsp:cNvSpPr/>
      </dsp:nvSpPr>
      <dsp:spPr>
        <a:xfrm>
          <a:off x="3724160" y="2133829"/>
          <a:ext cx="3176733" cy="690797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rgbClr val="92D050">
                <a:tint val="66000"/>
                <a:satMod val="160000"/>
              </a:srgbClr>
            </a:gs>
            <a:gs pos="50000">
              <a:srgbClr val="92D050">
                <a:tint val="44500"/>
                <a:satMod val="160000"/>
              </a:srgbClr>
            </a:gs>
            <a:gs pos="100000">
              <a:srgbClr val="92D050">
                <a:tint val="23500"/>
                <a:satMod val="160000"/>
              </a:srgbClr>
            </a:gs>
          </a:gsLst>
          <a:lin ang="13500000" scaled="1"/>
          <a:tileRect/>
        </a:gra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rekrutacja dysfunkcjonalnych seniorów </a:t>
          </a:r>
          <a:endParaRPr lang="pl-PL" sz="1800" kern="1200" dirty="0"/>
        </a:p>
      </dsp:txBody>
      <dsp:txXfrm>
        <a:off x="3744393" y="2154062"/>
        <a:ext cx="3136267" cy="650331"/>
      </dsp:txXfrm>
    </dsp:sp>
    <dsp:sp modelId="{F140406C-B680-4825-8E5F-D20D91CA4248}">
      <dsp:nvSpPr>
        <dsp:cNvPr id="0" name=""/>
        <dsp:cNvSpPr/>
      </dsp:nvSpPr>
      <dsp:spPr>
        <a:xfrm>
          <a:off x="3683761" y="3026185"/>
          <a:ext cx="3015783" cy="690797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EA98FAB-05A5-4C26-8EBC-1496518012E8}">
      <dsp:nvSpPr>
        <dsp:cNvPr id="0" name=""/>
        <dsp:cNvSpPr/>
      </dsp:nvSpPr>
      <dsp:spPr>
        <a:xfrm>
          <a:off x="3804636" y="3141016"/>
          <a:ext cx="3015783" cy="690797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rgbClr val="92D050">
                <a:tint val="66000"/>
                <a:satMod val="160000"/>
              </a:srgbClr>
            </a:gs>
            <a:gs pos="50000">
              <a:srgbClr val="92D050">
                <a:tint val="44500"/>
                <a:satMod val="160000"/>
              </a:srgbClr>
            </a:gs>
            <a:gs pos="100000">
              <a:srgbClr val="92D050">
                <a:tint val="23500"/>
                <a:satMod val="160000"/>
              </a:srgbClr>
            </a:gs>
          </a:gsLst>
          <a:lin ang="13500000" scaled="1"/>
          <a:tileRect/>
        </a:gra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przeprowadzenie 12 spotkań</a:t>
          </a:r>
          <a:endParaRPr lang="pl-PL" sz="1800" kern="1200" dirty="0"/>
        </a:p>
      </dsp:txBody>
      <dsp:txXfrm>
        <a:off x="3824869" y="3161249"/>
        <a:ext cx="2975317" cy="650331"/>
      </dsp:txXfrm>
    </dsp:sp>
    <dsp:sp modelId="{60A63563-8D61-45C6-B3E2-D799F8A9EB09}">
      <dsp:nvSpPr>
        <dsp:cNvPr id="0" name=""/>
        <dsp:cNvSpPr/>
      </dsp:nvSpPr>
      <dsp:spPr>
        <a:xfrm>
          <a:off x="3683761" y="4033372"/>
          <a:ext cx="3015783" cy="690797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35AD550-DC54-4243-B593-9C9A8B29C389}">
      <dsp:nvSpPr>
        <dsp:cNvPr id="0" name=""/>
        <dsp:cNvSpPr/>
      </dsp:nvSpPr>
      <dsp:spPr>
        <a:xfrm>
          <a:off x="3804636" y="4148203"/>
          <a:ext cx="3015783" cy="690797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rgbClr val="92D050">
                <a:tint val="66000"/>
                <a:satMod val="160000"/>
              </a:srgbClr>
            </a:gs>
            <a:gs pos="50000">
              <a:srgbClr val="92D050">
                <a:tint val="44500"/>
                <a:satMod val="160000"/>
              </a:srgbClr>
            </a:gs>
            <a:gs pos="100000">
              <a:srgbClr val="92D050">
                <a:tint val="23500"/>
                <a:satMod val="160000"/>
              </a:srgbClr>
            </a:gs>
          </a:gsLst>
          <a:lin ang="13500000" scaled="1"/>
          <a:tileRect/>
        </a:gra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ewaluacja pracy grup</a:t>
          </a:r>
          <a:endParaRPr lang="pl-PL" sz="1800" kern="1200" dirty="0"/>
        </a:p>
      </dsp:txBody>
      <dsp:txXfrm>
        <a:off x="3824869" y="4168436"/>
        <a:ext cx="2975317" cy="650331"/>
      </dsp:txXfrm>
    </dsp:sp>
    <dsp:sp modelId="{B09CD13D-5AD0-40A0-9B91-14F9F7B8B752}">
      <dsp:nvSpPr>
        <dsp:cNvPr id="0" name=""/>
        <dsp:cNvSpPr/>
      </dsp:nvSpPr>
      <dsp:spPr>
        <a:xfrm>
          <a:off x="1164253" y="5010474"/>
          <a:ext cx="4596350" cy="690797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4ECBCCB-7F6E-45E9-9CAB-4996DEEFCE50}">
      <dsp:nvSpPr>
        <dsp:cNvPr id="0" name=""/>
        <dsp:cNvSpPr/>
      </dsp:nvSpPr>
      <dsp:spPr>
        <a:xfrm>
          <a:off x="1285128" y="5125305"/>
          <a:ext cx="4596350" cy="690797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rgbClr val="00CCFF">
                <a:tint val="66000"/>
                <a:satMod val="160000"/>
              </a:srgbClr>
            </a:gs>
            <a:gs pos="50000">
              <a:srgbClr val="00CCFF">
                <a:tint val="44500"/>
                <a:satMod val="160000"/>
              </a:srgbClr>
            </a:gs>
            <a:gs pos="100000">
              <a:srgbClr val="00CCFF">
                <a:tint val="23500"/>
                <a:satMod val="160000"/>
              </a:srgbClr>
            </a:gs>
          </a:gsLst>
          <a:lin ang="13500000" scaled="1"/>
          <a:tileRect/>
        </a:gra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1" kern="1200" dirty="0" smtClean="0"/>
            <a:t>seminarium podsumowujące</a:t>
          </a:r>
          <a:endParaRPr lang="pl-PL" sz="1800" b="1" kern="1200" dirty="0"/>
        </a:p>
      </dsp:txBody>
      <dsp:txXfrm>
        <a:off x="1305361" y="5145538"/>
        <a:ext cx="4555884" cy="650331"/>
      </dsp:txXfrm>
    </dsp:sp>
    <dsp:sp modelId="{760117B9-0595-4812-BB2C-00B0F945870D}">
      <dsp:nvSpPr>
        <dsp:cNvPr id="0" name=""/>
        <dsp:cNvSpPr/>
      </dsp:nvSpPr>
      <dsp:spPr>
        <a:xfrm>
          <a:off x="1176437" y="5972773"/>
          <a:ext cx="4683510" cy="690797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8E3D9FF-26B3-468C-92E5-ACF7FA7200ED}">
      <dsp:nvSpPr>
        <dsp:cNvPr id="0" name=""/>
        <dsp:cNvSpPr/>
      </dsp:nvSpPr>
      <dsp:spPr>
        <a:xfrm>
          <a:off x="1297312" y="6087604"/>
          <a:ext cx="4683510" cy="690797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rgbClr val="00CCFF">
                <a:tint val="66000"/>
                <a:satMod val="160000"/>
              </a:srgbClr>
            </a:gs>
            <a:gs pos="50000">
              <a:srgbClr val="00CCFF">
                <a:tint val="44500"/>
                <a:satMod val="160000"/>
              </a:srgbClr>
            </a:gs>
            <a:gs pos="100000">
              <a:srgbClr val="00CCFF">
                <a:tint val="23500"/>
                <a:satMod val="160000"/>
              </a:srgbClr>
            </a:gs>
          </a:gsLst>
          <a:lin ang="13500000" scaled="1"/>
          <a:tileRect/>
        </a:gra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1" kern="1200" dirty="0" smtClean="0"/>
            <a:t>opracowanie broszury</a:t>
          </a:r>
          <a:endParaRPr lang="pl-PL" sz="1800" b="1" kern="1200" dirty="0"/>
        </a:p>
      </dsp:txBody>
      <dsp:txXfrm>
        <a:off x="1317545" y="6107837"/>
        <a:ext cx="4643044" cy="65033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86DB74-0359-4499-AC4D-FE76865631A3}">
      <dsp:nvSpPr>
        <dsp:cNvPr id="0" name=""/>
        <dsp:cNvSpPr/>
      </dsp:nvSpPr>
      <dsp:spPr>
        <a:xfrm>
          <a:off x="10" y="1360442"/>
          <a:ext cx="1993703" cy="1021715"/>
        </a:xfrm>
        <a:prstGeom prst="roundRect">
          <a:avLst>
            <a:gd name="adj" fmla="val 1000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/>
            <a:t>rekrutacja liderów 60+</a:t>
          </a:r>
        </a:p>
      </dsp:txBody>
      <dsp:txXfrm>
        <a:off x="29935" y="1390367"/>
        <a:ext cx="1933853" cy="961865"/>
      </dsp:txXfrm>
    </dsp:sp>
    <dsp:sp modelId="{1E52E05F-9F4D-4D54-A700-04BA4664F399}">
      <dsp:nvSpPr>
        <dsp:cNvPr id="0" name=""/>
        <dsp:cNvSpPr/>
      </dsp:nvSpPr>
      <dsp:spPr>
        <a:xfrm>
          <a:off x="10" y="2361338"/>
          <a:ext cx="1993703" cy="946218"/>
        </a:xfrm>
        <a:prstGeom prst="roundRect">
          <a:avLst>
            <a:gd name="adj" fmla="val 1000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/>
            <a:t>szkolenie liderów 60+</a:t>
          </a:r>
        </a:p>
      </dsp:txBody>
      <dsp:txXfrm>
        <a:off x="27724" y="2389052"/>
        <a:ext cx="1938275" cy="890790"/>
      </dsp:txXfrm>
    </dsp:sp>
    <dsp:sp modelId="{769F0540-501A-403C-A3D6-8494608C9A13}">
      <dsp:nvSpPr>
        <dsp:cNvPr id="0" name=""/>
        <dsp:cNvSpPr/>
      </dsp:nvSpPr>
      <dsp:spPr>
        <a:xfrm>
          <a:off x="10" y="3350928"/>
          <a:ext cx="1993703" cy="1028397"/>
        </a:xfrm>
        <a:prstGeom prst="roundRect">
          <a:avLst>
            <a:gd name="adj" fmla="val 1000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/>
            <a:t>rekrutacja seniorów dysfunkcyjnych</a:t>
          </a:r>
        </a:p>
      </dsp:txBody>
      <dsp:txXfrm>
        <a:off x="30131" y="3381049"/>
        <a:ext cx="1933461" cy="968155"/>
      </dsp:txXfrm>
    </dsp:sp>
    <dsp:sp modelId="{7F93015B-75D8-49BE-96D4-9D7FB2B0DF9F}">
      <dsp:nvSpPr>
        <dsp:cNvPr id="0" name=""/>
        <dsp:cNvSpPr/>
      </dsp:nvSpPr>
      <dsp:spPr>
        <a:xfrm>
          <a:off x="2332476" y="1680"/>
          <a:ext cx="6232318" cy="1150214"/>
        </a:xfrm>
        <a:prstGeom prst="roundRect">
          <a:avLst>
            <a:gd name="adj" fmla="val 10000"/>
          </a:avLst>
        </a:prstGeom>
        <a:solidFill>
          <a:schemeClr val="tx1">
            <a:lumMod val="50000"/>
            <a:lumOff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b="1" kern="1200"/>
            <a:t>Dynamika rozwoju wewnątrzpokoleniowej grupy samopomocowej 60+</a:t>
          </a:r>
        </a:p>
      </dsp:txBody>
      <dsp:txXfrm>
        <a:off x="2366165" y="35369"/>
        <a:ext cx="6164940" cy="1082836"/>
      </dsp:txXfrm>
    </dsp:sp>
    <dsp:sp modelId="{B4B641ED-5D21-4694-8352-ACEFBA115E92}">
      <dsp:nvSpPr>
        <dsp:cNvPr id="0" name=""/>
        <dsp:cNvSpPr/>
      </dsp:nvSpPr>
      <dsp:spPr>
        <a:xfrm>
          <a:off x="2338559" y="1360395"/>
          <a:ext cx="4063195" cy="152417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b="1" kern="1200"/>
            <a:t>Faza 1 </a:t>
          </a:r>
          <a:br>
            <a:rPr lang="pl-PL" sz="1400" b="1" kern="1200"/>
          </a:br>
          <a:r>
            <a:rPr lang="pl-PL" sz="1400" b="0" kern="1200"/>
            <a:t>animacja grup</a:t>
          </a:r>
          <a:br>
            <a:rPr lang="pl-PL" sz="1400" b="0" kern="1200"/>
          </a:br>
          <a:r>
            <a:rPr lang="pl-PL" sz="1400" b="0" kern="1200"/>
            <a:t>(12 spotkań)</a:t>
          </a:r>
        </a:p>
      </dsp:txBody>
      <dsp:txXfrm>
        <a:off x="2383201" y="1405037"/>
        <a:ext cx="3973911" cy="1434895"/>
      </dsp:txXfrm>
    </dsp:sp>
    <dsp:sp modelId="{80B097A0-88D0-4C91-BDD8-095841101376}">
      <dsp:nvSpPr>
        <dsp:cNvPr id="0" name=""/>
        <dsp:cNvSpPr/>
      </dsp:nvSpPr>
      <dsp:spPr>
        <a:xfrm>
          <a:off x="2338559" y="3093074"/>
          <a:ext cx="1989811" cy="2377851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b="1" kern="1200"/>
            <a:t>Etap dyrektywny </a:t>
          </a:r>
          <a:r>
            <a:rPr lang="pl-PL" sz="1400" kern="1200"/>
            <a:t>prowadzony przez moderatora</a:t>
          </a:r>
        </a:p>
      </dsp:txBody>
      <dsp:txXfrm>
        <a:off x="2396839" y="3151354"/>
        <a:ext cx="1873251" cy="2261291"/>
      </dsp:txXfrm>
    </dsp:sp>
    <dsp:sp modelId="{E9C853A6-E8D9-45BB-A1A4-540ABBCF0F68}">
      <dsp:nvSpPr>
        <dsp:cNvPr id="0" name=""/>
        <dsp:cNvSpPr/>
      </dsp:nvSpPr>
      <dsp:spPr>
        <a:xfrm>
          <a:off x="4411943" y="3093074"/>
          <a:ext cx="1989811" cy="2377851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pl-PL" sz="1400" b="1" kern="1200"/>
            <a:t>Etap spotkań tematycznych generowanych spontanicznie, </a:t>
          </a:r>
          <a:r>
            <a:rPr lang="pl-PL" sz="1400" kern="1200"/>
            <a:t>prowadzonych przez liderów  ze wsparciem moderatora</a:t>
          </a:r>
        </a:p>
      </dsp:txBody>
      <dsp:txXfrm>
        <a:off x="4470223" y="3151354"/>
        <a:ext cx="1873251" cy="2261291"/>
      </dsp:txXfrm>
    </dsp:sp>
    <dsp:sp modelId="{B6621FE5-817F-4535-BED3-ECCBB469D9BC}">
      <dsp:nvSpPr>
        <dsp:cNvPr id="0" name=""/>
        <dsp:cNvSpPr/>
      </dsp:nvSpPr>
      <dsp:spPr>
        <a:xfrm>
          <a:off x="6568899" y="1360395"/>
          <a:ext cx="1989811" cy="148912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b="1" i="0" kern="1200" dirty="0"/>
            <a:t>Faza 2 </a:t>
          </a:r>
          <a:br>
            <a:rPr lang="pl-PL" sz="1400" b="1" i="0" kern="1200" dirty="0"/>
          </a:br>
          <a:r>
            <a:rPr lang="pl-PL" sz="1400" b="0" i="0" kern="1200" dirty="0"/>
            <a:t>funkcjonowanie samodzielne (nielimitowana ilość spotkań)</a:t>
          </a:r>
        </a:p>
      </dsp:txBody>
      <dsp:txXfrm>
        <a:off x="6612514" y="1404010"/>
        <a:ext cx="1902581" cy="1401899"/>
      </dsp:txXfrm>
    </dsp:sp>
    <dsp:sp modelId="{2F9BC90C-754E-4836-8D19-BC440DBFFF19}">
      <dsp:nvSpPr>
        <dsp:cNvPr id="0" name=""/>
        <dsp:cNvSpPr/>
      </dsp:nvSpPr>
      <dsp:spPr>
        <a:xfrm>
          <a:off x="6568899" y="3058024"/>
          <a:ext cx="1989811" cy="2377851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b="1" kern="1200" dirty="0"/>
            <a:t>Forma spotkań ustalana spontanicznie,</a:t>
          </a:r>
          <a:r>
            <a:rPr lang="pl-PL" sz="1400" kern="1200" dirty="0"/>
            <a:t> </a:t>
          </a:r>
          <a:br>
            <a:rPr lang="pl-PL" sz="1400" kern="1200" dirty="0"/>
          </a:br>
          <a:r>
            <a:rPr lang="pl-PL" sz="1400" kern="1200" dirty="0"/>
            <a:t>przebieg spotkań wspierany przez liderów </a:t>
          </a:r>
        </a:p>
      </dsp:txBody>
      <dsp:txXfrm>
        <a:off x="6627179" y="3116304"/>
        <a:ext cx="1873251" cy="22612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71593" cy="4966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19" tIns="46511" rIns="93019" bIns="46511" numCol="1" anchor="t" anchorCtr="0" compatLnSpc="1">
            <a:prstTxWarp prst="textNoShape">
              <a:avLst/>
            </a:prstTxWarp>
          </a:bodyPr>
          <a:lstStyle>
            <a:lvl1pPr defTabSz="930175">
              <a:defRPr kumimoji="1" sz="1200">
                <a:latin typeface="Tahoma" pitchFamily="34" charset="0"/>
              </a:defRPr>
            </a:lvl1pPr>
          </a:lstStyle>
          <a:p>
            <a:endParaRPr lang="pl-PL" altLang="pl-PL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855" y="0"/>
            <a:ext cx="2971593" cy="4966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19" tIns="46511" rIns="93019" bIns="46511" numCol="1" anchor="t" anchorCtr="0" compatLnSpc="1">
            <a:prstTxWarp prst="textNoShape">
              <a:avLst/>
            </a:prstTxWarp>
          </a:bodyPr>
          <a:lstStyle>
            <a:lvl1pPr algn="r" defTabSz="930175">
              <a:defRPr kumimoji="1" sz="1200">
                <a:latin typeface="Tahoma" pitchFamily="34" charset="0"/>
              </a:defRPr>
            </a:lvl1pPr>
          </a:lstStyle>
          <a:p>
            <a:endParaRPr lang="pl-PL" altLang="pl-PL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48893"/>
            <a:ext cx="2971593" cy="4966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19" tIns="46511" rIns="93019" bIns="46511" numCol="1" anchor="b" anchorCtr="0" compatLnSpc="1">
            <a:prstTxWarp prst="textNoShape">
              <a:avLst/>
            </a:prstTxWarp>
          </a:bodyPr>
          <a:lstStyle>
            <a:lvl1pPr defTabSz="930175">
              <a:defRPr kumimoji="1" sz="1200">
                <a:latin typeface="Tahoma" pitchFamily="34" charset="0"/>
              </a:defRPr>
            </a:lvl1pPr>
          </a:lstStyle>
          <a:p>
            <a:endParaRPr lang="pl-PL" altLang="pl-PL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855" y="9448893"/>
            <a:ext cx="2971593" cy="4966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19" tIns="46511" rIns="93019" bIns="46511" numCol="1" anchor="b" anchorCtr="0" compatLnSpc="1">
            <a:prstTxWarp prst="textNoShape">
              <a:avLst/>
            </a:prstTxWarp>
          </a:bodyPr>
          <a:lstStyle>
            <a:lvl1pPr algn="r" defTabSz="930175">
              <a:defRPr kumimoji="1" sz="1200">
                <a:latin typeface="Tahoma" pitchFamily="34" charset="0"/>
              </a:defRPr>
            </a:lvl1pPr>
          </a:lstStyle>
          <a:p>
            <a:fld id="{6EE23E21-0BA0-4748-8256-F67154094D4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04448069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71593" cy="4966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9379" tIns="0" rIns="19379" bIns="0" numCol="1" anchor="t" anchorCtr="0" compatLnSpc="1">
            <a:prstTxWarp prst="textNoShape">
              <a:avLst/>
            </a:prstTxWarp>
          </a:bodyPr>
          <a:lstStyle>
            <a:lvl1pPr defTabSz="930175">
              <a:defRPr kumimoji="1" sz="1000" i="1">
                <a:latin typeface="Tahoma" pitchFamily="34" charset="0"/>
              </a:defRPr>
            </a:lvl1pPr>
          </a:lstStyle>
          <a:p>
            <a:r>
              <a:rPr lang="pl-PL" altLang="pl-PL"/>
              <a:t>*</a:t>
            </a:r>
            <a:endParaRPr lang="pl-PL" altLang="pl-PL" sz="1200" i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411" y="0"/>
            <a:ext cx="2971593" cy="4966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9379" tIns="0" rIns="19379" bIns="0" numCol="1" anchor="t" anchorCtr="0" compatLnSpc="1">
            <a:prstTxWarp prst="textNoShape">
              <a:avLst/>
            </a:prstTxWarp>
          </a:bodyPr>
          <a:lstStyle>
            <a:lvl1pPr algn="r" defTabSz="930175">
              <a:defRPr kumimoji="1" sz="1000" i="1">
                <a:latin typeface="Tahoma" pitchFamily="34" charset="0"/>
              </a:defRPr>
            </a:lvl1pPr>
          </a:lstStyle>
          <a:p>
            <a:r>
              <a:rPr lang="pl-PL" altLang="pl-PL"/>
              <a:t>96-07-16</a:t>
            </a:r>
            <a:endParaRPr lang="pl-PL" altLang="pl-PL" sz="1200" i="0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1388" y="746125"/>
            <a:ext cx="4975225" cy="3730625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3260" y="4725296"/>
            <a:ext cx="5031482" cy="4475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665" tIns="46835" rIns="93665" bIns="4683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50594"/>
            <a:ext cx="2971593" cy="4966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9379" tIns="0" rIns="19379" bIns="0" numCol="1" anchor="b" anchorCtr="0" compatLnSpc="1">
            <a:prstTxWarp prst="textNoShape">
              <a:avLst/>
            </a:prstTxWarp>
          </a:bodyPr>
          <a:lstStyle>
            <a:lvl1pPr defTabSz="930175">
              <a:defRPr kumimoji="1" sz="1000" i="1">
                <a:latin typeface="Tahoma" pitchFamily="34" charset="0"/>
              </a:defRPr>
            </a:lvl1pPr>
          </a:lstStyle>
          <a:p>
            <a:r>
              <a:rPr lang="pl-PL" altLang="pl-PL"/>
              <a:t>*</a:t>
            </a:r>
            <a:endParaRPr lang="pl-PL" altLang="pl-PL" sz="1200" i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411" y="9450594"/>
            <a:ext cx="2971593" cy="4966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9379" tIns="0" rIns="19379" bIns="0" numCol="1" anchor="b" anchorCtr="0" compatLnSpc="1">
            <a:prstTxWarp prst="textNoShape">
              <a:avLst/>
            </a:prstTxWarp>
          </a:bodyPr>
          <a:lstStyle>
            <a:lvl1pPr algn="r" defTabSz="930175">
              <a:defRPr kumimoji="1" sz="1000" i="1">
                <a:latin typeface="Tahoma" pitchFamily="34" charset="0"/>
              </a:defRPr>
            </a:lvl1pPr>
          </a:lstStyle>
          <a:p>
            <a:r>
              <a:rPr lang="pl-PL" altLang="pl-PL"/>
              <a:t>##</a:t>
            </a:r>
            <a:endParaRPr lang="pl-PL" altLang="pl-PL" sz="1200" i="0"/>
          </a:p>
        </p:txBody>
      </p:sp>
    </p:spTree>
    <p:extLst>
      <p:ext uri="{BB962C8B-B14F-4D97-AF65-F5344CB8AC3E}">
        <p14:creationId xmlns:p14="http://schemas.microsoft.com/office/powerpoint/2010/main" val="4241274592"/>
      </p:ext>
    </p:extLst>
  </p:cSld>
  <p:clrMap bg1="lt1" tx1="dk1" bg2="lt2" tx2="dk2" accent1="accent1" accent2="accent2" accent3="accent3" accent4="accent4" accent5="accent5" accent6="accent6" hlink="hlink" folHlink="folHlink"/>
  <p:hf sldNum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pl-PL" altLang="pl-PL"/>
              <a:t>*</a:t>
            </a:r>
            <a:endParaRPr lang="pl-PL" altLang="pl-PL" sz="12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pl-PL" altLang="pl-PL"/>
              <a:t>96-07-16</a:t>
            </a:r>
            <a:endParaRPr lang="pl-PL" altLang="pl-PL" sz="12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pl-PL" altLang="pl-PL"/>
              <a:t>*</a:t>
            </a:r>
            <a:endParaRPr lang="pl-PL" altLang="pl-PL" sz="1200" i="0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 alt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l-PL" altLang="pl-PL" smtClean="0"/>
              <a:t>*</a:t>
            </a:r>
            <a:endParaRPr lang="pl-PL" altLang="pl-PL" sz="1200" i="0"/>
          </a:p>
        </p:txBody>
      </p:sp>
      <p:sp>
        <p:nvSpPr>
          <p:cNvPr id="5" name="Symbol zastępczy daty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pl-PL" altLang="pl-PL" smtClean="0"/>
              <a:t>96-07-16</a:t>
            </a:r>
            <a:endParaRPr lang="pl-PL" altLang="pl-PL" sz="1200" i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l-PL" altLang="pl-PL" smtClean="0"/>
              <a:t>*</a:t>
            </a:r>
            <a:endParaRPr lang="pl-PL" altLang="pl-PL" sz="1200" i="0"/>
          </a:p>
        </p:txBody>
      </p:sp>
    </p:spTree>
    <p:extLst>
      <p:ext uri="{BB962C8B-B14F-4D97-AF65-F5344CB8AC3E}">
        <p14:creationId xmlns:p14="http://schemas.microsoft.com/office/powerpoint/2010/main" val="42455063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l-PL" altLang="pl-PL" smtClean="0"/>
              <a:t>*</a:t>
            </a:r>
            <a:endParaRPr lang="pl-PL" altLang="pl-PL" sz="1200" i="0"/>
          </a:p>
        </p:txBody>
      </p:sp>
      <p:sp>
        <p:nvSpPr>
          <p:cNvPr id="5" name="Symbol zastępczy daty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pl-PL" altLang="pl-PL" smtClean="0"/>
              <a:t>96-07-16</a:t>
            </a:r>
            <a:endParaRPr lang="pl-PL" altLang="pl-PL" sz="1200" i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l-PL" altLang="pl-PL" smtClean="0"/>
              <a:t>*</a:t>
            </a:r>
            <a:endParaRPr lang="pl-PL" altLang="pl-PL" sz="1200" i="0"/>
          </a:p>
        </p:txBody>
      </p:sp>
    </p:spTree>
    <p:extLst>
      <p:ext uri="{BB962C8B-B14F-4D97-AF65-F5344CB8AC3E}">
        <p14:creationId xmlns:p14="http://schemas.microsoft.com/office/powerpoint/2010/main" val="11484687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l-PL" altLang="pl-PL" smtClean="0"/>
              <a:t>*</a:t>
            </a:r>
            <a:endParaRPr lang="pl-PL" altLang="pl-PL" sz="1200" i="0"/>
          </a:p>
        </p:txBody>
      </p:sp>
      <p:sp>
        <p:nvSpPr>
          <p:cNvPr id="5" name="Symbol zastępczy daty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pl-PL" altLang="pl-PL" smtClean="0"/>
              <a:t>96-07-16</a:t>
            </a:r>
            <a:endParaRPr lang="pl-PL" altLang="pl-PL" sz="1200" i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l-PL" altLang="pl-PL" smtClean="0"/>
              <a:t>*</a:t>
            </a:r>
            <a:endParaRPr lang="pl-PL" altLang="pl-PL" sz="1200" i="0"/>
          </a:p>
        </p:txBody>
      </p:sp>
    </p:spTree>
    <p:extLst>
      <p:ext uri="{BB962C8B-B14F-4D97-AF65-F5344CB8AC3E}">
        <p14:creationId xmlns:p14="http://schemas.microsoft.com/office/powerpoint/2010/main" val="11484687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842" name="Group 2"/>
          <p:cNvGrpSpPr>
            <a:grpSpLocks/>
          </p:cNvGrpSpPr>
          <p:nvPr userDrawn="1"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584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584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584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l-PL"/>
              </a:p>
            </p:txBody>
          </p:sp>
        </p:grpSp>
        <p:grpSp>
          <p:nvGrpSpPr>
            <p:cNvPr id="3584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5847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5848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l-PL"/>
              </a:p>
            </p:txBody>
          </p:sp>
        </p:grpSp>
        <p:sp>
          <p:nvSpPr>
            <p:cNvPr id="3584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3585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3585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</p:grpSp>
      <p:sp>
        <p:nvSpPr>
          <p:cNvPr id="3585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l-PL" altLang="pl-PL" noProof="0" dirty="0" smtClean="0"/>
              <a:t>Kliknij, aby edytować styl</a:t>
            </a:r>
          </a:p>
        </p:txBody>
      </p:sp>
      <p:sp>
        <p:nvSpPr>
          <p:cNvPr id="3585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pl-PL" altLang="pl-PL" noProof="0" smtClean="0"/>
              <a:t>Kliknij, aby edytować styl wzorca podtytułu</a:t>
            </a:r>
          </a:p>
        </p:txBody>
      </p:sp>
      <p:sp>
        <p:nvSpPr>
          <p:cNvPr id="35854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pl-PL" altLang="pl-PL"/>
          </a:p>
        </p:txBody>
      </p:sp>
      <p:sp>
        <p:nvSpPr>
          <p:cNvPr id="35855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pl-PL" altLang="pl-PL"/>
          </a:p>
        </p:txBody>
      </p:sp>
      <p:sp>
        <p:nvSpPr>
          <p:cNvPr id="35856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A32646D-2523-4B8F-9EE0-81160904FC85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66F4BA-C254-4664-A1A7-C0E0CEB14F6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059563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0BB2F0-C848-4316-86E0-B4EC67B4F9E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134324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5BE040-86AC-458E-BBA4-533BA4ADD61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6796541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7949E5-396B-40D1-B072-C51DCE8B5659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757238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E7B3C7-28DD-4E4F-AD3E-ED6A7463DBFB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931604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8553DD-C1EB-4B40-802D-5235828A506C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0458967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123EC5-E2C4-4380-88FA-CD31B145865C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2283984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803D07-F2A1-454F-B4FA-BFE4CDD3530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992024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17A972-A107-49BB-8E8A-3F3ED94F0A6A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15165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6BA2C3-025E-49CF-BCA9-9EFD4E9348B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243445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tif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blipFill dpi="0" rotWithShape="1">
          <a:blip r:embed="rId13">
            <a:lum/>
          </a:blip>
          <a:srcRect/>
          <a:tile tx="0" ty="0" sx="100000" sy="100000" flip="none" algn="r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pl-PL" altLang="pl-PL" sz="2400">
              <a:latin typeface="Tahoma" pitchFamily="34" charset="0"/>
            </a:endParaRP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pl-PL" altLang="pl-PL" sz="2400">
              <a:latin typeface="Tahoma" pitchFamily="34" charset="0"/>
            </a:endParaRP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pl-PL" altLang="pl-PL" sz="2400">
              <a:latin typeface="Tahoma" pitchFamily="34" charset="0"/>
            </a:endParaRP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pl-PL" altLang="pl-PL" sz="2400">
              <a:latin typeface="Tahoma" pitchFamily="34" charset="0"/>
            </a:endParaRP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pl-PL" altLang="pl-PL" sz="2400">
              <a:latin typeface="Tahoma" pitchFamily="34" charset="0"/>
            </a:endParaRPr>
          </a:p>
        </p:txBody>
      </p:sp>
      <p:sp>
        <p:nvSpPr>
          <p:cNvPr id="34823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pl-PL" altLang="pl-PL" sz="2400">
              <a:latin typeface="Tahoma" pitchFamily="34" charset="0"/>
            </a:endParaRPr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pl-PL" altLang="pl-PL" sz="2400">
              <a:latin typeface="Tahoma" pitchFamily="34" charset="0"/>
            </a:endParaRPr>
          </a:p>
        </p:txBody>
      </p:sp>
      <p:sp>
        <p:nvSpPr>
          <p:cNvPr id="3482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dirty="0" smtClean="0"/>
              <a:t>Kliknij, aby edytować styl wzorca tytułu</a:t>
            </a:r>
          </a:p>
        </p:txBody>
      </p:sp>
      <p:sp>
        <p:nvSpPr>
          <p:cNvPr id="3482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3482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endParaRPr lang="pl-PL" altLang="pl-PL"/>
          </a:p>
        </p:txBody>
      </p:sp>
      <p:sp>
        <p:nvSpPr>
          <p:cNvPr id="3482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endParaRPr lang="pl-PL" altLang="pl-PL"/>
          </a:p>
        </p:txBody>
      </p:sp>
      <p:sp>
        <p:nvSpPr>
          <p:cNvPr id="3482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fld id="{C8B6F552-1A1F-4869-91B9-B71CFA1E6E66}" type="slidenum">
              <a:rPr lang="pl-PL" altLang="pl-PL"/>
              <a:pPr/>
              <a:t>‹#›</a:t>
            </a:fld>
            <a:endParaRPr lang="pl-PL" altLang="pl-PL"/>
          </a:p>
        </p:txBody>
      </p:sp>
      <p:grpSp>
        <p:nvGrpSpPr>
          <p:cNvPr id="14" name="Grupa 13"/>
          <p:cNvGrpSpPr/>
          <p:nvPr userDrawn="1"/>
        </p:nvGrpSpPr>
        <p:grpSpPr>
          <a:xfrm>
            <a:off x="35495" y="5609167"/>
            <a:ext cx="9105049" cy="1132201"/>
            <a:chOff x="35495" y="29432"/>
            <a:chExt cx="9105049" cy="1132201"/>
          </a:xfrm>
        </p:grpSpPr>
        <p:pic>
          <p:nvPicPr>
            <p:cNvPr id="15" name="Obraz 14"/>
            <p:cNvPicPr>
              <a:picLocks noChangeAspect="1"/>
            </p:cNvPicPr>
            <p:nvPr userDrawn="1"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00392" y="29432"/>
              <a:ext cx="1040152" cy="1132201"/>
            </a:xfrm>
            <a:prstGeom prst="rect">
              <a:avLst/>
            </a:prstGeom>
          </p:spPr>
        </p:pic>
        <p:pic>
          <p:nvPicPr>
            <p:cNvPr id="16" name="Obraz 15"/>
            <p:cNvPicPr>
              <a:picLocks noChangeAspect="1"/>
            </p:cNvPicPr>
            <p:nvPr userDrawn="1"/>
          </p:nvPicPr>
          <p:blipFill rotWithShape="1"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508" b="8055"/>
            <a:stretch/>
          </p:blipFill>
          <p:spPr bwMode="auto">
            <a:xfrm>
              <a:off x="35495" y="44623"/>
              <a:ext cx="3329752" cy="1117009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3568" y="1988840"/>
            <a:ext cx="7772400" cy="1941736"/>
          </a:xfrm>
        </p:spPr>
        <p:txBody>
          <a:bodyPr/>
          <a:lstStyle/>
          <a:p>
            <a:pPr algn="ctr"/>
            <a:r>
              <a:rPr lang="pl-PL" altLang="pl-PL" dirty="0" smtClean="0"/>
              <a:t>Animacja samopomocowego środowiska </a:t>
            </a:r>
            <a:r>
              <a:rPr lang="pl-PL" altLang="pl-PL" dirty="0" smtClean="0"/>
              <a:t>społecznego.</a:t>
            </a:r>
            <a:br>
              <a:rPr lang="pl-PL" altLang="pl-PL" dirty="0" smtClean="0"/>
            </a:br>
            <a:r>
              <a:rPr lang="pl-PL" altLang="pl-PL" dirty="0" smtClean="0"/>
              <a:t>Opis programu</a:t>
            </a:r>
            <a:endParaRPr lang="pl-PL" altLang="pl-PL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323528" y="4725144"/>
            <a:ext cx="8568952" cy="1872208"/>
          </a:xfrm>
        </p:spPr>
        <p:txBody>
          <a:bodyPr/>
          <a:lstStyle/>
          <a:p>
            <a:r>
              <a:rPr lang="pl-PL" altLang="pl-PL" sz="2000" b="1" dirty="0" smtClean="0"/>
              <a:t>Rządowy Program na rzecz Aktywności Społecznej </a:t>
            </a:r>
            <a:r>
              <a:rPr lang="pl-PL" altLang="pl-PL" sz="2000" b="1" dirty="0" smtClean="0"/>
              <a:t>ASOS </a:t>
            </a:r>
            <a:r>
              <a:rPr lang="pl-PL" altLang="pl-PL" sz="2000" b="1" dirty="0" smtClean="0"/>
              <a:t>2016</a:t>
            </a:r>
          </a:p>
          <a:p>
            <a:endParaRPr lang="pl-PL" altLang="pl-PL" sz="1800" dirty="0" smtClean="0"/>
          </a:p>
          <a:p>
            <a:r>
              <a:rPr lang="pl-PL" altLang="pl-PL" sz="1800" dirty="0" smtClean="0"/>
              <a:t>Tomasz </a:t>
            </a:r>
            <a:r>
              <a:rPr lang="pl-PL" altLang="pl-PL" sz="1800" dirty="0" smtClean="0"/>
              <a:t>Kowalewicz, Fundacja </a:t>
            </a:r>
            <a:r>
              <a:rPr lang="pl-PL" altLang="pl-PL" sz="1800" dirty="0" err="1" smtClean="0"/>
              <a:t>Praesterno</a:t>
            </a:r>
            <a:endParaRPr lang="pl-PL" altLang="pl-PL" sz="1800" dirty="0" smtClean="0"/>
          </a:p>
          <a:p>
            <a:endParaRPr lang="pl-PL" altLang="pl-PL" sz="1800" dirty="0" smtClean="0"/>
          </a:p>
          <a:p>
            <a:r>
              <a:rPr lang="pl-PL" sz="1200" dirty="0"/>
              <a:t>Zadanie jest współfinansowane ze środków Ministra Rodziny, Pracy i Polityki Społecznej w ramach Rządowego Programu na rzecz Aktywności Społecznej Osób Starszych na lata </a:t>
            </a:r>
            <a:r>
              <a:rPr lang="pl-PL" sz="1200" dirty="0" smtClean="0"/>
              <a:t>2014-2020</a:t>
            </a:r>
            <a:endParaRPr lang="pl-PL" altLang="pl-PL" sz="1800" dirty="0"/>
          </a:p>
        </p:txBody>
      </p:sp>
      <p:grpSp>
        <p:nvGrpSpPr>
          <p:cNvPr id="10" name="Grupa 9"/>
          <p:cNvGrpSpPr/>
          <p:nvPr/>
        </p:nvGrpSpPr>
        <p:grpSpPr>
          <a:xfrm>
            <a:off x="3455" y="64551"/>
            <a:ext cx="9105049" cy="1132201"/>
            <a:chOff x="35495" y="29432"/>
            <a:chExt cx="9105049" cy="1132201"/>
          </a:xfrm>
        </p:grpSpPr>
        <p:pic>
          <p:nvPicPr>
            <p:cNvPr id="11" name="Obraz 10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00392" y="29432"/>
              <a:ext cx="1040152" cy="1132201"/>
            </a:xfrm>
            <a:prstGeom prst="rect">
              <a:avLst/>
            </a:prstGeom>
          </p:spPr>
        </p:pic>
        <p:pic>
          <p:nvPicPr>
            <p:cNvPr id="12" name="Obraz 11"/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508" b="8055"/>
            <a:stretch/>
          </p:blipFill>
          <p:spPr bwMode="auto">
            <a:xfrm>
              <a:off x="35495" y="44623"/>
              <a:ext cx="3329752" cy="1117009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7" rIns="92075" bIns="46037" anchor="ctr"/>
          <a:lstStyle/>
          <a:p>
            <a:r>
              <a:rPr lang="pl-PL" altLang="pl-PL" dirty="0" smtClean="0"/>
              <a:t>Superwizja pracy grup</a:t>
            </a:r>
            <a:endParaRPr lang="pl-PL" altLang="pl-PL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idx="1"/>
          </p:nvPr>
        </p:nvSpPr>
        <p:spPr>
          <a:xfrm>
            <a:off x="981000" y="1772816"/>
            <a:ext cx="8127504" cy="4114800"/>
          </a:xfrm>
          <a:noFill/>
          <a:ln/>
        </p:spPr>
        <p:txBody>
          <a:bodyPr lIns="182562" tIns="46037" rIns="182562" bIns="46037"/>
          <a:lstStyle/>
          <a:p>
            <a:pPr marL="0" indent="0">
              <a:buNone/>
            </a:pPr>
            <a:r>
              <a:rPr lang="pl-PL" altLang="pl-PL" sz="2400" dirty="0" smtClean="0"/>
              <a:t>Program przewiduje 6 godzin superwizji dla każdej grupy. Możliwe warianty:</a:t>
            </a:r>
            <a:endParaRPr lang="pl-PL" altLang="pl-PL" sz="2000" i="1" dirty="0" smtClean="0">
              <a:solidFill>
                <a:srgbClr val="C00000"/>
              </a:solidFill>
            </a:endParaRPr>
          </a:p>
          <a:p>
            <a:r>
              <a:rPr lang="pl-PL" altLang="pl-PL" sz="2400" dirty="0" smtClean="0"/>
              <a:t>Superwizję dla liderów prowadzących daną grupę prowadzi moderator tej grupy.</a:t>
            </a:r>
          </a:p>
          <a:p>
            <a:r>
              <a:rPr lang="pl-PL" altLang="pl-PL" sz="2400" dirty="0" smtClean="0"/>
              <a:t>Superwizję dla liderów prowadzących daną grupę </a:t>
            </a:r>
            <a:br>
              <a:rPr lang="pl-PL" altLang="pl-PL" sz="2400" dirty="0" smtClean="0"/>
            </a:br>
            <a:r>
              <a:rPr lang="pl-PL" altLang="pl-PL" sz="2400" dirty="0" smtClean="0"/>
              <a:t>i moderatora z tej grupy prowadzi superwizor zewnętrzny</a:t>
            </a:r>
            <a:endParaRPr lang="pl-PL" altLang="pl-PL" sz="2400" dirty="0"/>
          </a:p>
        </p:txBody>
      </p:sp>
    </p:spTree>
    <p:extLst>
      <p:ext uri="{BB962C8B-B14F-4D97-AF65-F5344CB8AC3E}">
        <p14:creationId xmlns:p14="http://schemas.microsoft.com/office/powerpoint/2010/main" val="221782958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7793037" cy="838423"/>
          </a:xfrm>
          <a:noFill/>
          <a:ln/>
        </p:spPr>
        <p:txBody>
          <a:bodyPr lIns="92075" tIns="46037" rIns="92075" bIns="46037" anchor="ctr"/>
          <a:lstStyle/>
          <a:p>
            <a:r>
              <a:rPr lang="pl-PL" altLang="pl-PL" sz="4000" dirty="0" smtClean="0"/>
              <a:t>2. Struktura rozwoju grupy</a:t>
            </a:r>
            <a:endParaRPr lang="pl-PL" altLang="pl-PL" sz="4000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538779959"/>
              </p:ext>
            </p:extLst>
          </p:nvPr>
        </p:nvGraphicFramePr>
        <p:xfrm>
          <a:off x="323528" y="1196753"/>
          <a:ext cx="8568952" cy="54726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Pole tekstowe 5"/>
          <p:cNvSpPr txBox="1"/>
          <p:nvPr/>
        </p:nvSpPr>
        <p:spPr>
          <a:xfrm>
            <a:off x="323528" y="1196752"/>
            <a:ext cx="1944216" cy="115212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6350" cap="rnd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226695" algn="ctr">
              <a:spcBef>
                <a:spcPts val="600"/>
              </a:spcBef>
              <a:spcAft>
                <a:spcPts val="0"/>
              </a:spcAft>
            </a:pPr>
            <a:endParaRPr lang="pl-PL" sz="1400" b="1" dirty="0" smtClean="0">
              <a:solidFill>
                <a:srgbClr val="FFFFFF"/>
              </a:solidFill>
              <a:effectLst/>
              <a:ea typeface="Calibri"/>
              <a:cs typeface="Times New Roman"/>
            </a:endParaRPr>
          </a:p>
          <a:p>
            <a:pPr marL="226695" algn="ctr">
              <a:spcBef>
                <a:spcPts val="600"/>
              </a:spcBef>
              <a:spcAft>
                <a:spcPts val="0"/>
              </a:spcAft>
            </a:pPr>
            <a:r>
              <a:rPr lang="pl-PL" sz="1400" b="1" dirty="0" smtClean="0">
                <a:solidFill>
                  <a:srgbClr val="FFFFFF"/>
                </a:solidFill>
                <a:effectLst/>
                <a:ea typeface="Calibri"/>
                <a:cs typeface="Times New Roman"/>
              </a:rPr>
              <a:t>Działania </a:t>
            </a:r>
            <a:r>
              <a:rPr lang="pl-PL" sz="1400" b="1" dirty="0">
                <a:solidFill>
                  <a:srgbClr val="FFFFFF"/>
                </a:solidFill>
                <a:effectLst/>
                <a:ea typeface="Calibri"/>
                <a:cs typeface="Times New Roman"/>
              </a:rPr>
              <a:t>wstępne</a:t>
            </a:r>
            <a:endParaRPr lang="pl-PL" sz="1400" dirty="0">
              <a:effectLst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1785420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03108"/>
              </p:ext>
            </p:extLst>
          </p:nvPr>
        </p:nvGraphicFramePr>
        <p:xfrm>
          <a:off x="251520" y="404664"/>
          <a:ext cx="8568952" cy="63537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56184"/>
                <a:gridCol w="6912768"/>
              </a:tblGrid>
              <a:tr h="720080">
                <a:tc gridSpan="2">
                  <a:txBody>
                    <a:bodyPr/>
                    <a:lstStyle/>
                    <a:p>
                      <a:pPr marL="226695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l-PL" sz="3200" dirty="0">
                          <a:effectLst/>
                        </a:rPr>
                        <a:t>Etap dyrektywny fazy 1</a:t>
                      </a:r>
                    </a:p>
                    <a:p>
                      <a:pPr marL="226695" algn="ctr"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  <a:endParaRPr lang="pl-PL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315" marR="60315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203053">
                <a:tc>
                  <a:txBody>
                    <a:bodyPr/>
                    <a:lstStyle/>
                    <a:p>
                      <a:pPr marL="226695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</a:rPr>
                        <a:t>Cecha</a:t>
                      </a:r>
                      <a:endParaRPr lang="pl-P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315" marR="60315" marT="0" marB="0"/>
                </a:tc>
                <a:tc>
                  <a:txBody>
                    <a:bodyPr/>
                    <a:lstStyle/>
                    <a:p>
                      <a:pPr marL="226695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l-PL" sz="2000" b="1" dirty="0">
                          <a:effectLst/>
                        </a:rPr>
                        <a:t>Opis</a:t>
                      </a:r>
                      <a:endParaRPr lang="pl-PL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315" marR="60315" marT="0" marB="0"/>
                </a:tc>
              </a:tr>
              <a:tr h="3694141">
                <a:tc>
                  <a:txBody>
                    <a:bodyPr/>
                    <a:lstStyle/>
                    <a:p>
                      <a:pPr marL="226695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Cel</a:t>
                      </a:r>
                      <a:endParaRPr lang="pl-PL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315" marR="60315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pl-PL" sz="1400" dirty="0">
                          <a:effectLst/>
                        </a:rPr>
                        <a:t>uzgodnienie oczekiwań uczestników z planem programu, </a:t>
                      </a:r>
                    </a:p>
                    <a:p>
                      <a:pPr marL="342900" lvl="0" indent="-342900" algn="just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pl-PL" sz="1400" dirty="0">
                          <a:effectLst/>
                        </a:rPr>
                        <a:t>wprowadzenie norm</a:t>
                      </a:r>
                    </a:p>
                    <a:p>
                      <a:pPr marL="342900" lvl="0" indent="-342900" algn="just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pl-PL" sz="1400" dirty="0">
                          <a:effectLst/>
                        </a:rPr>
                        <a:t>wprowadzenie zasad komunikacji w grupie</a:t>
                      </a:r>
                    </a:p>
                    <a:p>
                      <a:pPr marL="342900" lvl="0" indent="-342900" algn="just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pl-PL" sz="1400" dirty="0">
                          <a:effectLst/>
                        </a:rPr>
                        <a:t>autoprezentacja uczestników, określenie własnego miejsca w grupie</a:t>
                      </a:r>
                    </a:p>
                    <a:p>
                      <a:pPr marL="342900" lvl="0" indent="-342900" algn="just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pl-PL" sz="1400" dirty="0">
                          <a:effectLst/>
                        </a:rPr>
                        <a:t>ustanowienie wstępnych relacji interpersonalnych, integracja grupy</a:t>
                      </a:r>
                    </a:p>
                    <a:p>
                      <a:pPr marL="342900" lvl="0" indent="-342900" algn="just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pl-PL" sz="1400" dirty="0">
                          <a:effectLst/>
                        </a:rPr>
                        <a:t>przepracowanie postaw konfrontacyjnych między członkami grupy (uwaga: moderator powinien modelować proste interwencje - możliwe do powielania przez liderów)</a:t>
                      </a:r>
                    </a:p>
                    <a:p>
                      <a:pPr marL="342900" lvl="0" indent="-342900" algn="just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pl-PL" sz="1400" dirty="0">
                          <a:effectLst/>
                        </a:rPr>
                        <a:t>uzgodnienie pakietu obszarów tematycznych interesujących dla uczestników grupy</a:t>
                      </a:r>
                    </a:p>
                    <a:p>
                      <a:pPr marL="342900" lvl="0" indent="-342900" algn="just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pl-PL" sz="1400" dirty="0">
                          <a:effectLst/>
                        </a:rPr>
                        <a:t>budowanie motywacji dysfunkcyjnych seniorów do uczestnictwa w wewnątrzpokoleniowej grupie samopomocowej grupie</a:t>
                      </a:r>
                    </a:p>
                    <a:p>
                      <a:pPr marL="342900" lvl="0" indent="-342900" algn="just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pl-PL" sz="1400" dirty="0">
                          <a:effectLst/>
                        </a:rPr>
                        <a:t>wsparcie indywidualne uczestników grup (przez moderatora)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315" marR="60315" marT="0" marB="0"/>
                </a:tc>
              </a:tr>
              <a:tr h="609160">
                <a:tc>
                  <a:txBody>
                    <a:bodyPr/>
                    <a:lstStyle/>
                    <a:p>
                      <a:pPr marL="226695"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Sposób prowadzenia</a:t>
                      </a:r>
                      <a:endParaRPr lang="pl-PL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315" marR="60315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pl-PL" sz="1400" dirty="0">
                          <a:effectLst/>
                        </a:rPr>
                        <a:t>dyrektywny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315" marR="60315" marT="0" marB="0"/>
                </a:tc>
              </a:tr>
              <a:tr h="406107">
                <a:tc>
                  <a:txBody>
                    <a:bodyPr/>
                    <a:lstStyle/>
                    <a:p>
                      <a:pPr marL="226695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Rola moderatora</a:t>
                      </a:r>
                      <a:endParaRPr lang="pl-PL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315" marR="60315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pl-PL" sz="1400" dirty="0">
                          <a:effectLst/>
                        </a:rPr>
                        <a:t>wiodąca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315" marR="60315" marT="0" marB="0"/>
                </a:tc>
              </a:tr>
              <a:tr h="203053">
                <a:tc>
                  <a:txBody>
                    <a:bodyPr/>
                    <a:lstStyle/>
                    <a:p>
                      <a:pPr marL="226695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Rola liderów</a:t>
                      </a:r>
                      <a:endParaRPr lang="pl-PL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315" marR="60315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pl-PL" sz="1400" dirty="0">
                          <a:effectLst/>
                        </a:rPr>
                        <a:t>wspierająca, drugorzędna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315" marR="60315" marT="0" marB="0"/>
                </a:tc>
              </a:tr>
              <a:tr h="406107">
                <a:tc>
                  <a:txBody>
                    <a:bodyPr/>
                    <a:lstStyle/>
                    <a:p>
                      <a:pPr marL="226695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Czas trwania</a:t>
                      </a:r>
                      <a:endParaRPr lang="pl-PL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315" marR="60315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pl-PL" sz="1400" dirty="0">
                          <a:effectLst/>
                        </a:rPr>
                        <a:t>2 – 3 spotkania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315" marR="6031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77347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1903617"/>
              </p:ext>
            </p:extLst>
          </p:nvPr>
        </p:nvGraphicFramePr>
        <p:xfrm>
          <a:off x="251520" y="44624"/>
          <a:ext cx="8568952" cy="6675294"/>
        </p:xfrm>
        <a:graphic>
          <a:graphicData uri="http://schemas.openxmlformats.org/drawingml/2006/table">
            <a:tbl>
              <a:tblPr firstRow="1" firstCol="1" bandRow="1">
                <a:tableStyleId>{2A488322-F2BA-4B5B-9748-0D474271808F}</a:tableStyleId>
              </a:tblPr>
              <a:tblGrid>
                <a:gridCol w="1656184"/>
                <a:gridCol w="6912768"/>
              </a:tblGrid>
              <a:tr h="1055752">
                <a:tc gridSpan="2">
                  <a:txBody>
                    <a:bodyPr/>
                    <a:lstStyle/>
                    <a:p>
                      <a:pPr marL="226695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l-PL" sz="3200" dirty="0" smtClean="0">
                          <a:effectLst/>
                        </a:rPr>
                        <a:t>Etap spotkań </a:t>
                      </a:r>
                      <a:r>
                        <a:rPr lang="pl-PL" sz="3200" dirty="0" smtClean="0">
                          <a:effectLst/>
                        </a:rPr>
                        <a:t>tematycznych fazy 1 </a:t>
                      </a:r>
                      <a:r>
                        <a:rPr lang="pl-PL" sz="3200" dirty="0" smtClean="0">
                          <a:effectLst/>
                        </a:rPr>
                        <a:t>generowanych </a:t>
                      </a:r>
                      <a:r>
                        <a:rPr lang="pl-PL" sz="3200" dirty="0" smtClean="0">
                          <a:effectLst/>
                        </a:rPr>
                        <a:t>spontanicznie</a:t>
                      </a:r>
                      <a:endParaRPr lang="pl-PL" sz="3200" dirty="0">
                        <a:effectLst/>
                      </a:endParaRPr>
                    </a:p>
                    <a:p>
                      <a:pPr marL="226695" algn="ctr"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  <a:endParaRPr lang="pl-PL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315" marR="60315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203053">
                <a:tc>
                  <a:txBody>
                    <a:bodyPr/>
                    <a:lstStyle/>
                    <a:p>
                      <a:pPr marL="226695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</a:rPr>
                        <a:t>Cecha</a:t>
                      </a:r>
                      <a:endParaRPr lang="pl-P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315" marR="60315" marT="0" marB="0"/>
                </a:tc>
                <a:tc>
                  <a:txBody>
                    <a:bodyPr/>
                    <a:lstStyle/>
                    <a:p>
                      <a:pPr marL="226695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l-PL" sz="2000" b="1" dirty="0">
                          <a:effectLst/>
                        </a:rPr>
                        <a:t>Opis</a:t>
                      </a:r>
                      <a:endParaRPr lang="pl-PL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315" marR="60315" marT="0" marB="0"/>
                </a:tc>
              </a:tr>
              <a:tr h="3608000">
                <a:tc>
                  <a:txBody>
                    <a:bodyPr/>
                    <a:lstStyle/>
                    <a:p>
                      <a:pPr marL="226695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Cel</a:t>
                      </a:r>
                      <a:endParaRPr lang="pl-PL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315" marR="60315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pl-PL" sz="1400" dirty="0" smtClean="0">
                          <a:effectLst/>
                        </a:rPr>
                        <a:t>uzyskiwanie wsparcia od grupy</a:t>
                      </a:r>
                    </a:p>
                    <a:p>
                      <a:pPr marL="342900" lvl="0" indent="-342900" algn="just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pl-PL" sz="1400" dirty="0" smtClean="0">
                          <a:effectLst/>
                        </a:rPr>
                        <a:t>samoorganizacja grupy w zakresie działań w sferze aktywności fizycznej, zdrowotnej, rekreacji i kultury</a:t>
                      </a:r>
                    </a:p>
                    <a:p>
                      <a:pPr marL="342900" lvl="0" indent="-342900" algn="just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pl-PL" sz="1400" dirty="0" smtClean="0">
                          <a:effectLst/>
                        </a:rPr>
                        <a:t>identyfikacja i radzenie sobie z wypadaniem uczestników z programu (wypracowanie procedur rozpoznawania i ujawniania kryzysów uczestnictwa, powołanie zespołu interwencyjnego), </a:t>
                      </a:r>
                    </a:p>
                    <a:p>
                      <a:pPr marL="342900" lvl="0" indent="-342900" algn="just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pl-PL" sz="1400" dirty="0" smtClean="0">
                          <a:effectLst/>
                        </a:rPr>
                        <a:t>otwieranie kanałów </a:t>
                      </a:r>
                      <a:r>
                        <a:rPr lang="pl-PL" sz="1400" dirty="0" err="1" smtClean="0">
                          <a:effectLst/>
                        </a:rPr>
                        <a:t>pozagrupowej</a:t>
                      </a:r>
                      <a:r>
                        <a:rPr lang="pl-PL" sz="1400" dirty="0" smtClean="0">
                          <a:effectLst/>
                        </a:rPr>
                        <a:t> aktywności uczestników (m.in. w podgrupach zainteresowań, w samodzielnych działaniach społecznych poza grupą np. na forum rodziny)</a:t>
                      </a:r>
                    </a:p>
                    <a:p>
                      <a:pPr marL="342900" lvl="0" indent="-342900" algn="just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pl-PL" sz="1400" dirty="0" smtClean="0">
                          <a:effectLst/>
                        </a:rPr>
                        <a:t>w razie realizacji programu w grupach otwartych bez górnego limitu uczestników – przygotowanie grupy do podziału w wypadku znaczącego wzrostu liczebności uczestników </a:t>
                      </a:r>
                    </a:p>
                    <a:p>
                      <a:pPr marL="342900" lvl="0" indent="-342900" algn="just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pl-PL" sz="1400" dirty="0" smtClean="0">
                          <a:effectLst/>
                        </a:rPr>
                        <a:t>usamodzielnianie uczestników grup (wieloaspektowe)</a:t>
                      </a:r>
                    </a:p>
                    <a:p>
                      <a:pPr marL="342900" lvl="0" indent="-342900" algn="just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315" marR="60315" marT="0" marB="0"/>
                </a:tc>
              </a:tr>
              <a:tr h="609160">
                <a:tc>
                  <a:txBody>
                    <a:bodyPr/>
                    <a:lstStyle/>
                    <a:p>
                      <a:pPr marL="226695"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Sposób prowadzenia</a:t>
                      </a:r>
                      <a:endParaRPr lang="pl-PL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315" marR="60315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pl-PL" sz="1400" dirty="0">
                          <a:effectLst/>
                        </a:rPr>
                        <a:t>niedyrektywny</a:t>
                      </a:r>
                      <a:endParaRPr lang="pl-PL" sz="14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6107">
                <a:tc>
                  <a:txBody>
                    <a:bodyPr/>
                    <a:lstStyle/>
                    <a:p>
                      <a:pPr marL="226695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Rola moderatora</a:t>
                      </a:r>
                      <a:endParaRPr lang="pl-PL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315" marR="60315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pl-PL" sz="1400" dirty="0">
                          <a:effectLst/>
                        </a:rPr>
                        <a:t>wspierająca w sytuacjach kryzysowych</a:t>
                      </a:r>
                      <a:endParaRPr lang="pl-PL" sz="14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3053">
                <a:tc>
                  <a:txBody>
                    <a:bodyPr/>
                    <a:lstStyle/>
                    <a:p>
                      <a:pPr marL="226695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Rola liderów</a:t>
                      </a:r>
                      <a:endParaRPr lang="pl-PL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315" marR="60315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pl-PL" sz="1400" dirty="0">
                          <a:effectLst/>
                        </a:rPr>
                        <a:t>aktywna animacja aktywności grupy</a:t>
                      </a:r>
                      <a:endParaRPr lang="pl-PL" sz="14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6107">
                <a:tc>
                  <a:txBody>
                    <a:bodyPr/>
                    <a:lstStyle/>
                    <a:p>
                      <a:pPr marL="226695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Czas trwania</a:t>
                      </a:r>
                      <a:endParaRPr lang="pl-PL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315" marR="60315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pl-PL" sz="1400" dirty="0">
                          <a:effectLst/>
                        </a:rPr>
                        <a:t>7 – 10 spotkań</a:t>
                      </a:r>
                      <a:endParaRPr lang="pl-PL" sz="14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152208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7793037" cy="838423"/>
          </a:xfrm>
          <a:noFill/>
          <a:ln/>
        </p:spPr>
        <p:txBody>
          <a:bodyPr lIns="92075" tIns="46037" rIns="92075" bIns="46037" anchor="ctr"/>
          <a:lstStyle/>
          <a:p>
            <a:r>
              <a:rPr lang="pl-PL" altLang="pl-PL" sz="4000" dirty="0" smtClean="0"/>
              <a:t>3.	Trwałość projektu</a:t>
            </a:r>
            <a:endParaRPr lang="pl-PL" altLang="pl-PL" sz="4000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1484784"/>
            <a:ext cx="8775576" cy="4536504"/>
          </a:xfrm>
          <a:noFill/>
          <a:ln/>
        </p:spPr>
        <p:txBody>
          <a:bodyPr lIns="182562" tIns="46037" rIns="182562" bIns="46037"/>
          <a:lstStyle/>
          <a:p>
            <a:pPr marL="0" lv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pl-PL" sz="2400" b="1" dirty="0" smtClean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I. Wejście grup w Fazę 2: </a:t>
            </a:r>
            <a:br>
              <a:rPr lang="pl-PL" sz="2400" b="1" dirty="0" smtClean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</a:br>
            <a:r>
              <a:rPr lang="pl-PL" sz="2400" b="1" dirty="0" smtClean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samodzielne </a:t>
            </a:r>
            <a:r>
              <a:rPr lang="pl-PL" sz="2400" b="1" dirty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funkcjonowanie </a:t>
            </a:r>
            <a:r>
              <a:rPr lang="pl-PL" sz="2400" b="1" dirty="0" smtClean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 grup, nielimitowana </a:t>
            </a:r>
            <a:r>
              <a:rPr lang="pl-PL" sz="2400" b="1" dirty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ilość </a:t>
            </a:r>
            <a:r>
              <a:rPr lang="pl-PL" sz="2400" b="1" dirty="0" smtClean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spotkań.</a:t>
            </a:r>
            <a:br>
              <a:rPr lang="pl-PL" sz="2400" b="1" dirty="0" smtClean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</a:br>
            <a:r>
              <a:rPr lang="pl-PL" sz="2400" dirty="0" smtClean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Forma </a:t>
            </a:r>
            <a:r>
              <a:rPr lang="pl-PL" sz="2400" dirty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spotkań ustalana spontanicznie, </a:t>
            </a:r>
            <a:r>
              <a:rPr lang="pl-PL" sz="2400" dirty="0" smtClean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przebieg </a:t>
            </a:r>
            <a:r>
              <a:rPr lang="pl-PL" sz="2400" dirty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spotkań wspierany przez </a:t>
            </a:r>
            <a:r>
              <a:rPr lang="pl-PL" sz="2400" dirty="0" smtClean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liderów.</a:t>
            </a:r>
            <a:r>
              <a:rPr lang="pl-PL" sz="2400" dirty="0" smtClean="0">
                <a:solidFill>
                  <a:srgbClr val="C00000"/>
                </a:solidFill>
                <a:effectLst/>
                <a:latin typeface="Calibri"/>
                <a:ea typeface="Calibri"/>
                <a:cs typeface="Times New Roman"/>
              </a:rPr>
              <a:t> </a:t>
            </a:r>
          </a:p>
          <a:p>
            <a:pPr marL="0" lvl="0" indent="0" algn="just">
              <a:spcBef>
                <a:spcPts val="600"/>
              </a:spcBef>
              <a:spcAft>
                <a:spcPts val="0"/>
              </a:spcAft>
              <a:buNone/>
            </a:pPr>
            <a:endParaRPr lang="pl-PL" sz="2400" dirty="0">
              <a:solidFill>
                <a:srgbClr val="C00000"/>
              </a:solidFill>
              <a:latin typeface="Calibri"/>
              <a:ea typeface="Calibri"/>
              <a:cs typeface="Times New Roman"/>
            </a:endParaRPr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pl-PL" sz="2400" b="1" dirty="0" smtClean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II. Powstawanie nowych samopomocowych grup seniorów</a:t>
            </a:r>
            <a:br>
              <a:rPr lang="pl-PL" sz="2400" b="1" dirty="0" smtClean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</a:br>
            <a:r>
              <a:rPr lang="pl-PL" sz="2400" dirty="0" smtClean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w oparciu </a:t>
            </a:r>
            <a:r>
              <a:rPr lang="pl-PL" sz="2400" dirty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o </a:t>
            </a:r>
            <a:r>
              <a:rPr lang="pl-PL" sz="2400" dirty="0" smtClean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opracowaną w ramach programu i umieszczoną </a:t>
            </a:r>
            <a:br>
              <a:rPr lang="pl-PL" sz="2400" dirty="0" smtClean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</a:br>
            <a:r>
              <a:rPr lang="pl-PL" sz="2400" dirty="0" smtClean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w </a:t>
            </a:r>
            <a:r>
              <a:rPr lang="pl-PL" sz="2400" dirty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internecie </a:t>
            </a:r>
            <a:r>
              <a:rPr lang="pl-PL" sz="2400" dirty="0" smtClean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broszurę:</a:t>
            </a:r>
            <a:br>
              <a:rPr lang="pl-PL" sz="2400" dirty="0" smtClean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</a:br>
            <a:r>
              <a:rPr lang="pl-PL" sz="2800" b="1" dirty="0" smtClean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"</a:t>
            </a:r>
            <a:r>
              <a:rPr lang="pl-PL" sz="2800" b="1" dirty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Senioralne grupy samopomocowe. Metodyka rekrutacji, animacji środowiska społecznego i </a:t>
            </a:r>
            <a:r>
              <a:rPr lang="pl-PL" sz="2800" b="1" dirty="0" smtClean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ewaluacji". </a:t>
            </a:r>
            <a:endParaRPr lang="pl-PL" sz="2400" dirty="0" smtClean="0">
              <a:solidFill>
                <a:srgbClr val="C0000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7793037" cy="838423"/>
          </a:xfrm>
          <a:noFill/>
          <a:ln/>
        </p:spPr>
        <p:txBody>
          <a:bodyPr lIns="92075" tIns="46037" rIns="92075" bIns="46037" anchor="ctr"/>
          <a:lstStyle/>
          <a:p>
            <a:r>
              <a:rPr lang="pl-PL" altLang="pl-PL" sz="4000" dirty="0"/>
              <a:t>4</a:t>
            </a:r>
            <a:r>
              <a:rPr lang="pl-PL" altLang="pl-PL" sz="4000" dirty="0" smtClean="0"/>
              <a:t>.	Harmonogram </a:t>
            </a:r>
            <a:endParaRPr lang="pl-PL" altLang="pl-PL" sz="4000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2132856"/>
            <a:ext cx="8775576" cy="3312368"/>
          </a:xfrm>
          <a:noFill/>
          <a:ln/>
        </p:spPr>
        <p:txBody>
          <a:bodyPr lIns="182562" tIns="46037" rIns="182562" bIns="46037"/>
          <a:lstStyle/>
          <a:p>
            <a:pPr marL="0" lvl="0" indent="0">
              <a:spcBef>
                <a:spcPts val="1800"/>
              </a:spcBef>
              <a:spcAft>
                <a:spcPts val="0"/>
              </a:spcAft>
              <a:buNone/>
            </a:pPr>
            <a:r>
              <a:rPr lang="pl-PL" sz="2400" b="1" dirty="0" smtClean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Rekrutacja liderów 60+		1 sierpnia – 4 września 2016	</a:t>
            </a:r>
          </a:p>
          <a:p>
            <a:pPr marL="0" lvl="0" indent="0">
              <a:spcBef>
                <a:spcPts val="1800"/>
              </a:spcBef>
              <a:spcAft>
                <a:spcPts val="0"/>
              </a:spcAft>
              <a:buNone/>
            </a:pPr>
            <a:r>
              <a:rPr lang="pl-PL" sz="2400" b="1" dirty="0" smtClean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Szkolenie liderów			9 września – 11 września 2016</a:t>
            </a:r>
          </a:p>
          <a:p>
            <a:pPr marL="0" lvl="0" indent="0">
              <a:spcBef>
                <a:spcPts val="1800"/>
              </a:spcBef>
              <a:spcAft>
                <a:spcPts val="0"/>
              </a:spcAft>
              <a:buNone/>
            </a:pPr>
            <a:r>
              <a:rPr lang="pl-PL" sz="2400" b="1" dirty="0" smtClean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Rekrutacja </a:t>
            </a:r>
            <a:r>
              <a:rPr lang="pl-PL" sz="2400" b="1" dirty="0" smtClean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seniorów. </a:t>
            </a:r>
            <a:br>
              <a:rPr lang="pl-PL" sz="2400" b="1" dirty="0" smtClean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</a:br>
            <a:r>
              <a:rPr lang="pl-PL" sz="2400" b="1" dirty="0" smtClean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14 </a:t>
            </a:r>
            <a:r>
              <a:rPr lang="pl-PL" sz="2400" b="1" dirty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osób do każdej z 7 grup		</a:t>
            </a:r>
            <a:r>
              <a:rPr lang="pl-PL" sz="2400" b="1" dirty="0" smtClean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5 września </a:t>
            </a:r>
            <a:r>
              <a:rPr lang="pl-PL" sz="2400" b="1" dirty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– 19 </a:t>
            </a:r>
            <a:r>
              <a:rPr lang="pl-PL" sz="2400" b="1" dirty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września </a:t>
            </a:r>
            <a:r>
              <a:rPr lang="pl-PL" sz="2400" b="1" dirty="0" smtClean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2016</a:t>
            </a:r>
          </a:p>
          <a:p>
            <a:pPr marL="0" lvl="0" indent="0">
              <a:spcBef>
                <a:spcPts val="1800"/>
              </a:spcBef>
              <a:spcAft>
                <a:spcPts val="0"/>
              </a:spcAft>
              <a:buNone/>
            </a:pPr>
            <a:r>
              <a:rPr lang="pl-PL" sz="2400" b="1" dirty="0" smtClean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Przeprowadzenie </a:t>
            </a:r>
            <a:r>
              <a:rPr lang="pl-PL" sz="2400" b="1" dirty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1 fazy siedmiu </a:t>
            </a:r>
            <a:r>
              <a:rPr lang="pl-PL" sz="2400" b="1" dirty="0" smtClean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pl-PL" sz="2400" b="1" dirty="0" smtClean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</a:br>
            <a:r>
              <a:rPr lang="pl-PL" sz="2400" b="1" dirty="0" smtClean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wewnątrzpokoleniowych </a:t>
            </a:r>
            <a:r>
              <a:rPr lang="pl-PL" sz="2400" b="1" dirty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grup </a:t>
            </a:r>
            <a:r>
              <a:rPr lang="pl-PL" sz="2400" b="1" dirty="0" smtClean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pl-PL" sz="2400" b="1" dirty="0" smtClean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</a:br>
            <a:r>
              <a:rPr lang="pl-PL" sz="2400" b="1" dirty="0" smtClean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samopomocowych </a:t>
            </a:r>
            <a:r>
              <a:rPr lang="pl-PL" sz="2400" b="1" dirty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60</a:t>
            </a:r>
            <a:r>
              <a:rPr lang="pl-PL" sz="2400" b="1" dirty="0" smtClean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+, </a:t>
            </a:r>
            <a:r>
              <a:rPr lang="pl-PL" sz="2400" b="1" dirty="0" err="1" smtClean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superwizja</a:t>
            </a:r>
            <a:r>
              <a:rPr lang="pl-PL" sz="2400" b="1" dirty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	</a:t>
            </a:r>
            <a:r>
              <a:rPr lang="pl-PL" sz="2400" b="1" dirty="0" smtClean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19 września </a:t>
            </a:r>
            <a:r>
              <a:rPr lang="pl-PL" sz="2400" b="1" dirty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– </a:t>
            </a:r>
            <a:r>
              <a:rPr lang="pl-PL" sz="2400" b="1" dirty="0" smtClean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20 </a:t>
            </a:r>
            <a:r>
              <a:rPr lang="pl-PL" sz="2400" b="1" dirty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grudnia 2016</a:t>
            </a:r>
            <a:endParaRPr lang="pl-PL" sz="2400" dirty="0" smtClean="0">
              <a:solidFill>
                <a:srgbClr val="C0000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22385125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7" rIns="92075" bIns="46037" anchor="ctr"/>
          <a:lstStyle/>
          <a:p>
            <a:r>
              <a:rPr lang="pl-PL" altLang="pl-PL" dirty="0" smtClean="0"/>
              <a:t>Cele programu</a:t>
            </a:r>
            <a:endParaRPr lang="pl-PL" altLang="pl-PL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1182688" y="2017713"/>
            <a:ext cx="7772400" cy="2491407"/>
          </a:xfrm>
          <a:noFill/>
          <a:ln/>
        </p:spPr>
        <p:txBody>
          <a:bodyPr lIns="182562" tIns="46037" rIns="182562" bIns="46037"/>
          <a:lstStyle/>
          <a:p>
            <a:pPr marL="514350" indent="-514350">
              <a:buSzPct val="100000"/>
              <a:buFont typeface="+mj-lt"/>
              <a:buAutoNum type="romanUcPeriod"/>
            </a:pPr>
            <a:r>
              <a:rPr lang="pl-PL" altLang="pl-PL" sz="2800" dirty="0" smtClean="0"/>
              <a:t>opracowanie metodyki animowania grup samopomocowych dla seniorów, umożliwiających podjęcie aktywności społecznej opartej na samoorganizacji - seniorzy dla seniorów</a:t>
            </a:r>
            <a:r>
              <a:rPr lang="pl-PL" altLang="pl-PL" dirty="0" smtClean="0"/>
              <a:t>.</a:t>
            </a:r>
            <a:endParaRPr lang="pl-PL" altLang="pl-PL" sz="48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7" rIns="92075" bIns="46037" anchor="ctr"/>
          <a:lstStyle/>
          <a:p>
            <a:r>
              <a:rPr lang="pl-PL" altLang="pl-PL" dirty="0" smtClean="0"/>
              <a:t>Cele programu</a:t>
            </a:r>
            <a:endParaRPr lang="pl-PL" altLang="pl-PL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1182688" y="2017713"/>
            <a:ext cx="7772400" cy="2851447"/>
          </a:xfrm>
          <a:noFill/>
          <a:ln/>
        </p:spPr>
        <p:txBody>
          <a:bodyPr lIns="182562" tIns="46037" rIns="182562" bIns="46037"/>
          <a:lstStyle/>
          <a:p>
            <a:pPr marL="571500" indent="-571500">
              <a:buSzPct val="100000"/>
              <a:buFont typeface="+mj-lt"/>
              <a:buAutoNum type="romanUcPeriod" startAt="2"/>
            </a:pPr>
            <a:r>
              <a:rPr lang="pl-PL" altLang="pl-PL" sz="2800" dirty="0" smtClean="0"/>
              <a:t>przeszkolenie liderów grup – wolontariuszy w wieku 60+ 14 osób (7 grup x 2 osoby)</a:t>
            </a:r>
          </a:p>
          <a:p>
            <a:pPr marL="571500" indent="-571500">
              <a:buSzPct val="100000"/>
              <a:buFont typeface="+mj-lt"/>
              <a:buAutoNum type="romanUcPeriod" startAt="2"/>
            </a:pPr>
            <a:endParaRPr lang="pl-PL" altLang="pl-PL" sz="2800" dirty="0" smtClean="0"/>
          </a:p>
          <a:p>
            <a:pPr marL="571500" indent="-571500">
              <a:buSzPct val="100000"/>
              <a:buFont typeface="+mj-lt"/>
              <a:buAutoNum type="romanUcPeriod" startAt="2"/>
            </a:pPr>
            <a:r>
              <a:rPr lang="pl-PL" altLang="pl-PL" sz="2800" dirty="0" smtClean="0"/>
              <a:t>przeprowadzenie przez grupy ok. 72 beneficjentów (7 grup x 12 osób, przy wstępnej rekrutacji po 14 osób do grupy)</a:t>
            </a:r>
            <a:endParaRPr lang="pl-PL" altLang="pl-PL" sz="2800" dirty="0"/>
          </a:p>
        </p:txBody>
      </p:sp>
    </p:spTree>
    <p:extLst>
      <p:ext uri="{BB962C8B-B14F-4D97-AF65-F5344CB8AC3E}">
        <p14:creationId xmlns:p14="http://schemas.microsoft.com/office/powerpoint/2010/main" val="340578559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7" rIns="92075" bIns="46037" anchor="ctr"/>
          <a:lstStyle/>
          <a:p>
            <a:r>
              <a:rPr lang="pl-PL" altLang="pl-PL" dirty="0" smtClean="0"/>
              <a:t>Rezultaty programu</a:t>
            </a:r>
            <a:endParaRPr lang="pl-PL" altLang="pl-PL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5065825"/>
              </p:ext>
            </p:extLst>
          </p:nvPr>
        </p:nvGraphicFramePr>
        <p:xfrm>
          <a:off x="179512" y="1988840"/>
          <a:ext cx="8712966" cy="3322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4322"/>
                <a:gridCol w="2904322"/>
                <a:gridCol w="290432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Zakładane rezultaty projektu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Planowany</a:t>
                      </a:r>
                      <a:r>
                        <a:rPr lang="pl-PL" sz="1600" baseline="0" dirty="0" smtClean="0"/>
                        <a:t> poziom osiągnięcia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Monitoring rezultatu</a:t>
                      </a:r>
                      <a:endParaRPr lang="pl-PL" sz="1600" dirty="0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endParaRPr lang="pl-PL" sz="1600" dirty="0" smtClean="0"/>
                    </a:p>
                    <a:p>
                      <a:endParaRPr lang="pl-PL" sz="1600" dirty="0" smtClean="0"/>
                    </a:p>
                    <a:p>
                      <a:endParaRPr lang="pl-PL" sz="1600" dirty="0" smtClean="0"/>
                    </a:p>
                    <a:p>
                      <a:endParaRPr lang="pl-PL" sz="1600" dirty="0" smtClean="0"/>
                    </a:p>
                    <a:p>
                      <a:r>
                        <a:rPr lang="pl-PL" sz="1600" dirty="0" smtClean="0"/>
                        <a:t>Wzrost liczby beneficjentów</a:t>
                      </a:r>
                    </a:p>
                    <a:p>
                      <a:r>
                        <a:rPr lang="pl-PL" sz="1600" dirty="0" smtClean="0"/>
                        <a:t>nowych form samopomocy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z grupy zrekrutowanych </a:t>
                      </a:r>
                      <a:r>
                        <a:rPr lang="pl-PL" sz="1400" b="1" dirty="0" smtClean="0"/>
                        <a:t>72</a:t>
                      </a:r>
                      <a:r>
                        <a:rPr lang="pl-PL" sz="1400" b="1" baseline="0" dirty="0" smtClean="0"/>
                        <a:t> b</a:t>
                      </a:r>
                      <a:r>
                        <a:rPr lang="pl-PL" sz="1400" b="1" dirty="0" smtClean="0"/>
                        <a:t>eneficjentów</a:t>
                      </a:r>
                      <a:r>
                        <a:rPr lang="pl-PL" sz="1400" dirty="0" smtClean="0"/>
                        <a:t> spośród seniorów charakteryzujących się dysfunkcjonalnością</a:t>
                      </a:r>
                    </a:p>
                    <a:p>
                      <a:r>
                        <a:rPr lang="pl-PL" sz="1400" dirty="0" smtClean="0"/>
                        <a:t>ukończy program </a:t>
                      </a:r>
                      <a:r>
                        <a:rPr lang="pl-PL" sz="1400" b="1" dirty="0" smtClean="0"/>
                        <a:t>nie mniej niż 50% uczestników</a:t>
                      </a:r>
                      <a:endParaRPr lang="pl-P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listy obecności na zajęciach raporty</a:t>
                      </a:r>
                    </a:p>
                    <a:p>
                      <a:r>
                        <a:rPr lang="pl-PL" sz="1400" dirty="0" smtClean="0"/>
                        <a:t>moderatorów z przebiegu zajęć</a:t>
                      </a:r>
                      <a:endParaRPr lang="pl-PL" sz="14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pl-PL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z grupy zrekrutowanych </a:t>
                      </a:r>
                      <a:r>
                        <a:rPr lang="pl-PL" sz="1400" b="1" dirty="0" smtClean="0"/>
                        <a:t>14 liderów </a:t>
                      </a:r>
                      <a:r>
                        <a:rPr lang="pl-PL" sz="1400" dirty="0" smtClean="0"/>
                        <a:t>- wolontariuszy 60+ animacji środowiskowych działań samopomocowych ukończy program </a:t>
                      </a:r>
                      <a:r>
                        <a:rPr lang="pl-PL" sz="1400" b="1" dirty="0" smtClean="0"/>
                        <a:t>nie mniej niż 75% liderów</a:t>
                      </a:r>
                      <a:endParaRPr lang="pl-P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listy obecności na szkoleniu listy obecności na zajęciach raporty moderatorów z przebiegu zajęć</a:t>
                      </a:r>
                      <a:endParaRPr lang="pl-PL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022643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7" rIns="92075" bIns="46037" anchor="ctr"/>
          <a:lstStyle/>
          <a:p>
            <a:r>
              <a:rPr lang="pl-PL" altLang="pl-PL" dirty="0" smtClean="0"/>
              <a:t>Działania w programie </a:t>
            </a:r>
            <a:endParaRPr lang="pl-PL" altLang="pl-PL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1182688" y="1772816"/>
            <a:ext cx="7772400" cy="3744416"/>
          </a:xfrm>
          <a:noFill/>
          <a:ln/>
        </p:spPr>
        <p:txBody>
          <a:bodyPr lIns="182562" tIns="46037" rIns="182562" bIns="46037"/>
          <a:lstStyle/>
          <a:p>
            <a:r>
              <a:rPr lang="pl-PL" altLang="pl-PL" sz="2400" dirty="0" smtClean="0"/>
              <a:t>seminarium inicjujące</a:t>
            </a:r>
            <a:endParaRPr lang="pl-PL" altLang="pl-PL" sz="2400" dirty="0"/>
          </a:p>
          <a:p>
            <a:r>
              <a:rPr lang="pl-PL" altLang="pl-PL" sz="2400" dirty="0" smtClean="0"/>
              <a:t>opracowanie ramowego programu działania grup samopomocowych</a:t>
            </a:r>
          </a:p>
          <a:p>
            <a:r>
              <a:rPr lang="pl-PL" altLang="pl-PL" sz="2400" dirty="0" smtClean="0"/>
              <a:t>opracowanie ramowego programu szkolenia liderów 60+</a:t>
            </a:r>
            <a:endParaRPr lang="pl-PL" altLang="pl-PL" sz="2400" dirty="0"/>
          </a:p>
          <a:p>
            <a:r>
              <a:rPr lang="pl-PL" altLang="pl-PL" sz="2400" dirty="0" smtClean="0"/>
              <a:t>rekrutacja 14 kandydatek i kandydatów na liderów 60+</a:t>
            </a:r>
          </a:p>
          <a:p>
            <a:r>
              <a:rPr lang="pl-PL" altLang="pl-PL" sz="2400" dirty="0" smtClean="0"/>
              <a:t>przeprowadzenie szkolenia liderów 60+ (3 dni)</a:t>
            </a:r>
          </a:p>
          <a:p>
            <a:r>
              <a:rPr lang="pl-PL" altLang="pl-PL" sz="2400" dirty="0"/>
              <a:t>e</a:t>
            </a:r>
            <a:r>
              <a:rPr lang="pl-PL" altLang="pl-PL" sz="2400" dirty="0" smtClean="0"/>
              <a:t>waluacja szkolenia liderów 60+</a:t>
            </a:r>
            <a:endParaRPr lang="pl-PL" altLang="pl-PL" sz="24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7" rIns="92075" bIns="46037" anchor="ctr"/>
          <a:lstStyle/>
          <a:p>
            <a:r>
              <a:rPr lang="pl-PL" altLang="pl-PL" dirty="0" smtClean="0"/>
              <a:t>Działania w programie </a:t>
            </a:r>
            <a:endParaRPr lang="pl-PL" altLang="pl-PL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1182688" y="1772816"/>
            <a:ext cx="7772400" cy="3600400"/>
          </a:xfrm>
          <a:noFill/>
          <a:ln/>
        </p:spPr>
        <p:txBody>
          <a:bodyPr lIns="182562" tIns="46037" rIns="182562" bIns="46037"/>
          <a:lstStyle/>
          <a:p>
            <a:r>
              <a:rPr lang="pl-PL" altLang="pl-PL" sz="2400" dirty="0" smtClean="0"/>
              <a:t>rekrutacja 14 uczestników – dysfunkcjonalnych seniorów x 7 grup</a:t>
            </a:r>
          </a:p>
          <a:p>
            <a:pPr marL="0" indent="0" algn="ctr">
              <a:buNone/>
            </a:pPr>
            <a:r>
              <a:rPr lang="pl-PL" altLang="pl-PL" sz="1800" b="1" dirty="0" smtClean="0">
                <a:solidFill>
                  <a:srgbClr val="FF0000"/>
                </a:solidFill>
              </a:rPr>
              <a:t>osoby 60+, samotne lub przeżywające stan subdepresyjny, </a:t>
            </a:r>
            <a:br>
              <a:rPr lang="pl-PL" altLang="pl-PL" sz="1800" b="1" dirty="0" smtClean="0">
                <a:solidFill>
                  <a:srgbClr val="FF0000"/>
                </a:solidFill>
              </a:rPr>
            </a:br>
            <a:r>
              <a:rPr lang="pl-PL" altLang="pl-PL" sz="1800" b="1" dirty="0" smtClean="0">
                <a:solidFill>
                  <a:srgbClr val="FF0000"/>
                </a:solidFill>
              </a:rPr>
              <a:t>z obniżoną motywację do aktywności</a:t>
            </a:r>
          </a:p>
          <a:p>
            <a:r>
              <a:rPr lang="pl-PL" altLang="pl-PL" sz="2400" dirty="0" smtClean="0"/>
              <a:t>przeprowadzenie zajęć w 7 grupach </a:t>
            </a:r>
            <a:br>
              <a:rPr lang="pl-PL" altLang="pl-PL" sz="2400" dirty="0" smtClean="0"/>
            </a:br>
            <a:r>
              <a:rPr lang="pl-PL" altLang="pl-PL" sz="2400" dirty="0" smtClean="0"/>
              <a:t>(12 spotkań x 3 godz.)</a:t>
            </a:r>
          </a:p>
          <a:p>
            <a:r>
              <a:rPr lang="pl-PL" altLang="pl-PL" sz="2400" dirty="0" smtClean="0"/>
              <a:t>ewaluacja </a:t>
            </a:r>
            <a:r>
              <a:rPr lang="pl-PL" altLang="pl-PL" sz="2400" dirty="0" smtClean="0"/>
              <a:t>pracy </a:t>
            </a:r>
            <a:r>
              <a:rPr lang="pl-PL" altLang="pl-PL" sz="2400" dirty="0" smtClean="0"/>
              <a:t>grup </a:t>
            </a:r>
            <a:endParaRPr lang="pl-PL" altLang="pl-PL" sz="2400" dirty="0" smtClean="0"/>
          </a:p>
          <a:p>
            <a:r>
              <a:rPr lang="pl-PL" altLang="pl-PL" sz="2400" dirty="0" smtClean="0"/>
              <a:t>seminarium podsumowujące (6 godzin)</a:t>
            </a:r>
          </a:p>
        </p:txBody>
      </p:sp>
    </p:spTree>
    <p:extLst>
      <p:ext uri="{BB962C8B-B14F-4D97-AF65-F5344CB8AC3E}">
        <p14:creationId xmlns:p14="http://schemas.microsoft.com/office/powerpoint/2010/main" val="22218511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7" rIns="92075" bIns="46037" anchor="ctr"/>
          <a:lstStyle/>
          <a:p>
            <a:r>
              <a:rPr lang="pl-PL" altLang="pl-PL" dirty="0" smtClean="0"/>
              <a:t>Działania w programie </a:t>
            </a:r>
            <a:endParaRPr lang="pl-PL" altLang="pl-PL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1182688" y="1772816"/>
            <a:ext cx="7772400" cy="3456384"/>
          </a:xfrm>
          <a:noFill/>
          <a:ln/>
        </p:spPr>
        <p:txBody>
          <a:bodyPr lIns="182562" tIns="46037" rIns="182562" bIns="46037"/>
          <a:lstStyle/>
          <a:p>
            <a:r>
              <a:rPr lang="pl-PL" altLang="pl-PL" sz="2400" dirty="0" smtClean="0"/>
              <a:t>opracowanie i umieszczenie w internecie broszury:</a:t>
            </a:r>
            <a:br>
              <a:rPr lang="pl-PL" altLang="pl-PL" sz="2400" dirty="0" smtClean="0"/>
            </a:br>
            <a:r>
              <a:rPr lang="pl-PL" altLang="pl-PL" sz="2000" dirty="0" smtClean="0">
                <a:solidFill>
                  <a:srgbClr val="FF0000"/>
                </a:solidFill>
              </a:rPr>
              <a:t>"Senioralne grupy samopomocowe. Metodyka rekrutacji, animacji środowiska społecznego i ewaluacji" </a:t>
            </a:r>
          </a:p>
          <a:p>
            <a:pPr marL="0" indent="0">
              <a:buNone/>
            </a:pPr>
            <a:endParaRPr lang="pl-PL" altLang="pl-PL" sz="2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pl-PL" altLang="pl-PL" sz="2400" dirty="0" smtClean="0">
                <a:solidFill>
                  <a:srgbClr val="C00000"/>
                </a:solidFill>
              </a:rPr>
              <a:t>Działania uzupełniające:</a:t>
            </a:r>
          </a:p>
          <a:p>
            <a:r>
              <a:rPr lang="pl-PL" altLang="pl-PL" sz="2400" dirty="0" smtClean="0"/>
              <a:t>budowa i aktualizacja strony internetowej projektu</a:t>
            </a:r>
          </a:p>
          <a:p>
            <a:r>
              <a:rPr lang="pl-PL" altLang="pl-PL" sz="2400" dirty="0" smtClean="0"/>
              <a:t>druk plakatów</a:t>
            </a:r>
          </a:p>
          <a:p>
            <a:r>
              <a:rPr lang="pl-PL" altLang="pl-PL" sz="2400" dirty="0" smtClean="0"/>
              <a:t>druk ulotek</a:t>
            </a:r>
          </a:p>
        </p:txBody>
      </p:sp>
    </p:spTree>
    <p:extLst>
      <p:ext uri="{BB962C8B-B14F-4D97-AF65-F5344CB8AC3E}">
        <p14:creationId xmlns:p14="http://schemas.microsoft.com/office/powerpoint/2010/main" val="74967748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>
          <a:xfrm>
            <a:off x="107505" y="0"/>
            <a:ext cx="2448271" cy="1124744"/>
          </a:xfrm>
          <a:noFill/>
          <a:ln/>
        </p:spPr>
        <p:txBody>
          <a:bodyPr lIns="92075" tIns="46037" rIns="92075" bIns="46037" anchor="ctr"/>
          <a:lstStyle/>
          <a:p>
            <a:r>
              <a:rPr lang="pl-PL" altLang="pl-PL" sz="3600" b="1" dirty="0" smtClean="0"/>
              <a:t>Schemat</a:t>
            </a:r>
            <a:br>
              <a:rPr lang="pl-PL" altLang="pl-PL" sz="3600" b="1" dirty="0" smtClean="0"/>
            </a:br>
            <a:r>
              <a:rPr lang="pl-PL" altLang="pl-PL" sz="3600" b="1" dirty="0" smtClean="0"/>
              <a:t>blokowy</a:t>
            </a:r>
            <a:endParaRPr lang="pl-PL" altLang="pl-PL" sz="3600" b="1" dirty="0"/>
          </a:p>
        </p:txBody>
      </p:sp>
      <p:graphicFrame>
        <p:nvGraphicFramePr>
          <p:cNvPr id="7" name="Symbol zastępczy zawartości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9435055"/>
              </p:ext>
            </p:extLst>
          </p:nvPr>
        </p:nvGraphicFramePr>
        <p:xfrm>
          <a:off x="1984176" y="0"/>
          <a:ext cx="77724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Prostokąt 7"/>
          <p:cNvSpPr/>
          <p:nvPr/>
        </p:nvSpPr>
        <p:spPr bwMode="auto">
          <a:xfrm>
            <a:off x="5364088" y="5805264"/>
            <a:ext cx="216024" cy="144016"/>
          </a:xfrm>
          <a:prstGeom prst="rect">
            <a:avLst/>
          </a:prstGeo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shape">
              <a:fillToRect l="50000" t="50000" r="50000" b="50000"/>
            </a:path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Prostokąt 10"/>
          <p:cNvSpPr/>
          <p:nvPr/>
        </p:nvSpPr>
        <p:spPr bwMode="auto">
          <a:xfrm>
            <a:off x="5156448" y="4869160"/>
            <a:ext cx="2151856" cy="144016"/>
          </a:xfrm>
          <a:prstGeom prst="rect">
            <a:avLst/>
          </a:prstGeo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shape">
              <a:fillToRect l="50000" t="50000" r="50000" b="50000"/>
            </a:path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220" name="Strzałka w prawo z wcięciem 9219"/>
          <p:cNvSpPr/>
          <p:nvPr/>
        </p:nvSpPr>
        <p:spPr bwMode="auto">
          <a:xfrm>
            <a:off x="2339752" y="2780928"/>
            <a:ext cx="3384376" cy="1440160"/>
          </a:xfrm>
          <a:prstGeom prst="notchedRightArrow">
            <a:avLst>
              <a:gd name="adj1" fmla="val 50000"/>
              <a:gd name="adj2" fmla="val 49244"/>
            </a:avLst>
          </a:prstGeom>
          <a:solidFill>
            <a:srgbClr val="FF0000">
              <a:alpha val="13000"/>
            </a:srgbClr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9222" name="Łącznik prostoliniowy 9221"/>
          <p:cNvCxnSpPr/>
          <p:nvPr/>
        </p:nvCxnSpPr>
        <p:spPr bwMode="auto">
          <a:xfrm>
            <a:off x="5364088" y="5805264"/>
            <a:ext cx="216024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7" rIns="92075" bIns="46037" anchor="ctr"/>
          <a:lstStyle/>
          <a:p>
            <a:r>
              <a:rPr lang="pl-PL" altLang="pl-PL" dirty="0" smtClean="0"/>
              <a:t>Moderatorzy</a:t>
            </a:r>
            <a:endParaRPr lang="pl-PL" altLang="pl-PL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idx="1"/>
          </p:nvPr>
        </p:nvSpPr>
        <p:spPr>
          <a:xfrm>
            <a:off x="981000" y="1772816"/>
            <a:ext cx="8127504" cy="4114800"/>
          </a:xfrm>
          <a:noFill/>
          <a:ln/>
        </p:spPr>
        <p:txBody>
          <a:bodyPr lIns="182562" tIns="46037" rIns="182562" bIns="46037"/>
          <a:lstStyle/>
          <a:p>
            <a:r>
              <a:rPr lang="pl-PL" altLang="pl-PL" sz="2400" dirty="0" smtClean="0"/>
              <a:t>Program będzie oferowany w miastach, w których działają ośrodki Fundacji Praesterno:</a:t>
            </a:r>
            <a:br>
              <a:rPr lang="pl-PL" altLang="pl-PL" sz="2400" dirty="0" smtClean="0"/>
            </a:br>
            <a:r>
              <a:rPr lang="pl-PL" altLang="pl-PL" sz="2000" i="1" dirty="0" smtClean="0">
                <a:solidFill>
                  <a:srgbClr val="C00000"/>
                </a:solidFill>
              </a:rPr>
              <a:t>Bielsko-Biała (1), Bydgoszcz (2), </a:t>
            </a:r>
            <a:r>
              <a:rPr lang="pl-PL" altLang="pl-PL" sz="2000" i="1" dirty="0" smtClean="0">
                <a:solidFill>
                  <a:srgbClr val="C00000"/>
                </a:solidFill>
              </a:rPr>
              <a:t>gmina Pruszcz Gd. </a:t>
            </a:r>
            <a:r>
              <a:rPr lang="pl-PL" altLang="pl-PL" sz="2000" i="1" dirty="0" smtClean="0">
                <a:solidFill>
                  <a:srgbClr val="C00000"/>
                </a:solidFill>
              </a:rPr>
              <a:t>(2), </a:t>
            </a:r>
            <a:r>
              <a:rPr lang="pl-PL" altLang="pl-PL" sz="2000" i="1" dirty="0" smtClean="0">
                <a:solidFill>
                  <a:srgbClr val="C00000"/>
                </a:solidFill>
              </a:rPr>
              <a:t/>
            </a:r>
            <a:br>
              <a:rPr lang="pl-PL" altLang="pl-PL" sz="2000" i="1" dirty="0" smtClean="0">
                <a:solidFill>
                  <a:srgbClr val="C00000"/>
                </a:solidFill>
              </a:rPr>
            </a:br>
            <a:r>
              <a:rPr lang="pl-PL" altLang="pl-PL" sz="2000" i="1" dirty="0" smtClean="0">
                <a:solidFill>
                  <a:srgbClr val="C00000"/>
                </a:solidFill>
              </a:rPr>
              <a:t>Lublin </a:t>
            </a:r>
            <a:r>
              <a:rPr lang="pl-PL" altLang="pl-PL" sz="2000" i="1" dirty="0" smtClean="0">
                <a:solidFill>
                  <a:srgbClr val="C00000"/>
                </a:solidFill>
              </a:rPr>
              <a:t>(1), Warszawa (1)</a:t>
            </a:r>
          </a:p>
          <a:p>
            <a:r>
              <a:rPr lang="pl-PL" altLang="pl-PL" sz="2400" dirty="0" smtClean="0"/>
              <a:t>Liderzy -  przeszkoleni wcześniej wolontariusze 60+, </a:t>
            </a:r>
            <a:r>
              <a:rPr lang="pl-PL" altLang="pl-PL" sz="2400" dirty="0" smtClean="0">
                <a:solidFill>
                  <a:srgbClr val="C00000"/>
                </a:solidFill>
              </a:rPr>
              <a:t>pod superwizją moderatorów</a:t>
            </a:r>
            <a:r>
              <a:rPr lang="pl-PL" altLang="pl-PL" sz="2400" dirty="0" smtClean="0"/>
              <a:t>, pracowników Fundacji Praesterno - przeprowadzą 12 spotkań w każdej </a:t>
            </a:r>
            <a:br>
              <a:rPr lang="pl-PL" altLang="pl-PL" sz="2400" dirty="0" smtClean="0"/>
            </a:br>
            <a:r>
              <a:rPr lang="pl-PL" altLang="pl-PL" sz="2400" dirty="0" smtClean="0"/>
              <a:t>z grup, przygotowujących grupy do dalszego, samodzielnego (bez moderatorów) samopomocowego funkcjonowania</a:t>
            </a:r>
            <a:endParaRPr lang="pl-PL" altLang="pl-PL" sz="24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ff training presentation">
  <a:themeElements>
    <a:clrScheme name="Przejrzystość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pl-P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pl-P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780</TotalTime>
  <Words>636</Words>
  <Application>Microsoft Office PowerPoint</Application>
  <PresentationFormat>Pokaz na ekranie (4:3)</PresentationFormat>
  <Paragraphs>141</Paragraphs>
  <Slides>15</Slides>
  <Notes>4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16" baseType="lpstr">
      <vt:lpstr>Staff training presentation</vt:lpstr>
      <vt:lpstr>Animacja samopomocowego środowiska społecznego. Opis programu</vt:lpstr>
      <vt:lpstr>Cele programu</vt:lpstr>
      <vt:lpstr>Cele programu</vt:lpstr>
      <vt:lpstr>Rezultaty programu</vt:lpstr>
      <vt:lpstr>Działania w programie </vt:lpstr>
      <vt:lpstr>Działania w programie </vt:lpstr>
      <vt:lpstr>Działania w programie </vt:lpstr>
      <vt:lpstr>Schemat blokowy</vt:lpstr>
      <vt:lpstr>Moderatorzy</vt:lpstr>
      <vt:lpstr>Superwizja pracy grup</vt:lpstr>
      <vt:lpstr>2. Struktura rozwoju grupy</vt:lpstr>
      <vt:lpstr>Prezentacja programu PowerPoint</vt:lpstr>
      <vt:lpstr>Prezentacja programu PowerPoint</vt:lpstr>
      <vt:lpstr>3. Trwałość projektu</vt:lpstr>
      <vt:lpstr>4. Harmonogram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Animacja samopomocowego środowiska społecznego</dc:title>
  <dc:creator>Tomasz Kowalewicz</dc:creator>
  <cp:lastModifiedBy>Tomek Kowalewicz</cp:lastModifiedBy>
  <cp:revision>29</cp:revision>
  <cp:lastPrinted>2016-09-08T12:45:13Z</cp:lastPrinted>
  <dcterms:created xsi:type="dcterms:W3CDTF">2016-07-24T08:31:28Z</dcterms:created>
  <dcterms:modified xsi:type="dcterms:W3CDTF">2017-03-02T11:58:03Z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TC010130221045</vt:lpwstr>
  </property>
</Properties>
</file>